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74" r:id="rId14"/>
    <p:sldId id="275" r:id="rId15"/>
    <p:sldId id="267" r:id="rId16"/>
    <p:sldId id="268" r:id="rId17"/>
    <p:sldId id="272" r:id="rId18"/>
    <p:sldId id="269" r:id="rId19"/>
    <p:sldId id="270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14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9EB5C-FEA2-4AE9-8394-DED9F5BBFC5A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2E0E053-E372-4AB5-89AE-08518C7913C9}">
      <dgm:prSet/>
      <dgm:spPr/>
      <dgm:t>
        <a:bodyPr/>
        <a:lstStyle/>
        <a:p>
          <a:r>
            <a:rPr lang="en-US" dirty="0"/>
            <a:t>DATA 050 - Machine Learning Capstone Project</a:t>
          </a:r>
        </a:p>
      </dgm:t>
    </dgm:pt>
    <dgm:pt modelId="{FF9759DA-1A43-4BC1-8A06-02A048EC9ACF}" type="parTrans" cxnId="{1D9C0BFF-63CD-4E29-8B49-74AC65F4AFD3}">
      <dgm:prSet/>
      <dgm:spPr/>
      <dgm:t>
        <a:bodyPr/>
        <a:lstStyle/>
        <a:p>
          <a:endParaRPr lang="en-US"/>
        </a:p>
      </dgm:t>
    </dgm:pt>
    <dgm:pt modelId="{A61E54AD-E1E4-483B-96BA-E5E35D9C3CCE}" type="sibTrans" cxnId="{1D9C0BFF-63CD-4E29-8B49-74AC65F4AFD3}">
      <dgm:prSet/>
      <dgm:spPr/>
      <dgm:t>
        <a:bodyPr/>
        <a:lstStyle/>
        <a:p>
          <a:endParaRPr lang="en-US"/>
        </a:p>
      </dgm:t>
    </dgm:pt>
    <dgm:pt modelId="{000B61A8-833E-44C7-AC30-37EAB7AE3DF9}">
      <dgm:prSet/>
      <dgm:spPr/>
      <dgm:t>
        <a:bodyPr/>
        <a:lstStyle/>
        <a:p>
          <a:r>
            <a:rPr lang="en-US" dirty="0"/>
            <a:t>Group Members: Abhishek, Ram, Mitul, </a:t>
          </a:r>
          <a:r>
            <a:rPr lang="en-US" dirty="0" err="1"/>
            <a:t>Meit</a:t>
          </a:r>
          <a:endParaRPr lang="en-US" dirty="0"/>
        </a:p>
      </dgm:t>
    </dgm:pt>
    <dgm:pt modelId="{EB0F2854-9D34-4503-9B3D-FED022A69A0C}" type="parTrans" cxnId="{9316EB9E-76B8-46E5-9CC7-FB521F00B27D}">
      <dgm:prSet/>
      <dgm:spPr/>
      <dgm:t>
        <a:bodyPr/>
        <a:lstStyle/>
        <a:p>
          <a:endParaRPr lang="en-US"/>
        </a:p>
      </dgm:t>
    </dgm:pt>
    <dgm:pt modelId="{E08641D7-1E77-4D29-A9AB-93134A19C212}" type="sibTrans" cxnId="{9316EB9E-76B8-46E5-9CC7-FB521F00B27D}">
      <dgm:prSet/>
      <dgm:spPr/>
      <dgm:t>
        <a:bodyPr/>
        <a:lstStyle/>
        <a:p>
          <a:endParaRPr lang="en-US"/>
        </a:p>
      </dgm:t>
    </dgm:pt>
    <dgm:pt modelId="{02020157-BB87-4569-9A48-22FE7E7A6E8B}">
      <dgm:prSet/>
      <dgm:spPr/>
      <dgm:t>
        <a:bodyPr/>
        <a:lstStyle/>
        <a:p>
          <a:r>
            <a:rPr lang="en-US"/>
            <a:t>Southern Alberta Institute of Technology</a:t>
          </a:r>
        </a:p>
      </dgm:t>
    </dgm:pt>
    <dgm:pt modelId="{F105E576-7E31-4CBB-8B17-6800BFCC6B35}" type="parTrans" cxnId="{1461D729-CFC2-4649-9111-95DDD36B1B50}">
      <dgm:prSet/>
      <dgm:spPr/>
      <dgm:t>
        <a:bodyPr/>
        <a:lstStyle/>
        <a:p>
          <a:endParaRPr lang="en-US"/>
        </a:p>
      </dgm:t>
    </dgm:pt>
    <dgm:pt modelId="{F0AD0D93-2873-4003-9996-8E2799B48C94}" type="sibTrans" cxnId="{1461D729-CFC2-4649-9111-95DDD36B1B50}">
      <dgm:prSet/>
      <dgm:spPr/>
      <dgm:t>
        <a:bodyPr/>
        <a:lstStyle/>
        <a:p>
          <a:endParaRPr lang="en-US"/>
        </a:p>
      </dgm:t>
    </dgm:pt>
    <dgm:pt modelId="{D9304287-E99F-4389-8C47-E23357374F99}">
      <dgm:prSet/>
      <dgm:spPr/>
      <dgm:t>
        <a:bodyPr/>
        <a:lstStyle/>
        <a:p>
          <a:r>
            <a:rPr lang="en-US"/>
            <a:t>Date: 11</a:t>
          </a:r>
          <a:r>
            <a:rPr lang="en-US" baseline="30000"/>
            <a:t>th</a:t>
          </a:r>
          <a:r>
            <a:rPr lang="en-US"/>
            <a:t> march, 2025</a:t>
          </a:r>
        </a:p>
      </dgm:t>
    </dgm:pt>
    <dgm:pt modelId="{7FC5646F-73A3-49E2-8444-82B55B11ABF3}" type="parTrans" cxnId="{49F0C0FC-04B1-482A-B86A-3AB76F96AA33}">
      <dgm:prSet/>
      <dgm:spPr/>
      <dgm:t>
        <a:bodyPr/>
        <a:lstStyle/>
        <a:p>
          <a:endParaRPr lang="en-US"/>
        </a:p>
      </dgm:t>
    </dgm:pt>
    <dgm:pt modelId="{296CF432-C23A-4905-B018-BD4082F7B8E2}" type="sibTrans" cxnId="{49F0C0FC-04B1-482A-B86A-3AB76F96AA33}">
      <dgm:prSet/>
      <dgm:spPr/>
      <dgm:t>
        <a:bodyPr/>
        <a:lstStyle/>
        <a:p>
          <a:endParaRPr lang="en-US"/>
        </a:p>
      </dgm:t>
    </dgm:pt>
    <dgm:pt modelId="{D4151E15-8976-42B4-9E8D-0FA396F40A15}" type="pres">
      <dgm:prSet presAssocID="{13C9EB5C-FEA2-4AE9-8394-DED9F5BBFC5A}" presName="vert0" presStyleCnt="0">
        <dgm:presLayoutVars>
          <dgm:dir/>
          <dgm:animOne val="branch"/>
          <dgm:animLvl val="lvl"/>
        </dgm:presLayoutVars>
      </dgm:prSet>
      <dgm:spPr/>
    </dgm:pt>
    <dgm:pt modelId="{26E14459-6EE2-49C5-8C69-4835BCBC261B}" type="pres">
      <dgm:prSet presAssocID="{42E0E053-E372-4AB5-89AE-08518C7913C9}" presName="thickLine" presStyleLbl="alignNode1" presStyleIdx="0" presStyleCnt="4"/>
      <dgm:spPr/>
    </dgm:pt>
    <dgm:pt modelId="{50168FFB-E733-418B-A002-C6A3FA10E8C4}" type="pres">
      <dgm:prSet presAssocID="{42E0E053-E372-4AB5-89AE-08518C7913C9}" presName="horz1" presStyleCnt="0"/>
      <dgm:spPr/>
    </dgm:pt>
    <dgm:pt modelId="{9D303473-C8E3-4B7E-9C88-B451FBCCF3D1}" type="pres">
      <dgm:prSet presAssocID="{42E0E053-E372-4AB5-89AE-08518C7913C9}" presName="tx1" presStyleLbl="revTx" presStyleIdx="0" presStyleCnt="4"/>
      <dgm:spPr/>
    </dgm:pt>
    <dgm:pt modelId="{8EC1909B-45C9-416D-8FA4-7DD57708E846}" type="pres">
      <dgm:prSet presAssocID="{42E0E053-E372-4AB5-89AE-08518C7913C9}" presName="vert1" presStyleCnt="0"/>
      <dgm:spPr/>
    </dgm:pt>
    <dgm:pt modelId="{9ABE093F-E856-4923-8104-19872259EC5A}" type="pres">
      <dgm:prSet presAssocID="{000B61A8-833E-44C7-AC30-37EAB7AE3DF9}" presName="thickLine" presStyleLbl="alignNode1" presStyleIdx="1" presStyleCnt="4"/>
      <dgm:spPr/>
    </dgm:pt>
    <dgm:pt modelId="{28BB656A-1392-421F-827D-0A193286C703}" type="pres">
      <dgm:prSet presAssocID="{000B61A8-833E-44C7-AC30-37EAB7AE3DF9}" presName="horz1" presStyleCnt="0"/>
      <dgm:spPr/>
    </dgm:pt>
    <dgm:pt modelId="{C292AAB0-25C3-44A4-9D3E-45F5CF04786D}" type="pres">
      <dgm:prSet presAssocID="{000B61A8-833E-44C7-AC30-37EAB7AE3DF9}" presName="tx1" presStyleLbl="revTx" presStyleIdx="1" presStyleCnt="4"/>
      <dgm:spPr/>
    </dgm:pt>
    <dgm:pt modelId="{61BD969E-F505-4781-B988-4C5226522BED}" type="pres">
      <dgm:prSet presAssocID="{000B61A8-833E-44C7-AC30-37EAB7AE3DF9}" presName="vert1" presStyleCnt="0"/>
      <dgm:spPr/>
    </dgm:pt>
    <dgm:pt modelId="{A29D5121-BFCA-4CBA-969D-E46E8496495A}" type="pres">
      <dgm:prSet presAssocID="{02020157-BB87-4569-9A48-22FE7E7A6E8B}" presName="thickLine" presStyleLbl="alignNode1" presStyleIdx="2" presStyleCnt="4"/>
      <dgm:spPr/>
    </dgm:pt>
    <dgm:pt modelId="{A490865A-A233-4839-A6FB-6A187B2EE91A}" type="pres">
      <dgm:prSet presAssocID="{02020157-BB87-4569-9A48-22FE7E7A6E8B}" presName="horz1" presStyleCnt="0"/>
      <dgm:spPr/>
    </dgm:pt>
    <dgm:pt modelId="{8B37FAE1-1DBE-4C28-A203-113C6848DBEB}" type="pres">
      <dgm:prSet presAssocID="{02020157-BB87-4569-9A48-22FE7E7A6E8B}" presName="tx1" presStyleLbl="revTx" presStyleIdx="2" presStyleCnt="4"/>
      <dgm:spPr/>
    </dgm:pt>
    <dgm:pt modelId="{ED774156-27CB-4316-B6E6-983AE429E04D}" type="pres">
      <dgm:prSet presAssocID="{02020157-BB87-4569-9A48-22FE7E7A6E8B}" presName="vert1" presStyleCnt="0"/>
      <dgm:spPr/>
    </dgm:pt>
    <dgm:pt modelId="{BB9B83C9-209B-425D-A280-EE29199F238E}" type="pres">
      <dgm:prSet presAssocID="{D9304287-E99F-4389-8C47-E23357374F99}" presName="thickLine" presStyleLbl="alignNode1" presStyleIdx="3" presStyleCnt="4"/>
      <dgm:spPr/>
    </dgm:pt>
    <dgm:pt modelId="{E72ADBE5-801C-4B86-B151-AD861830A2FA}" type="pres">
      <dgm:prSet presAssocID="{D9304287-E99F-4389-8C47-E23357374F99}" presName="horz1" presStyleCnt="0"/>
      <dgm:spPr/>
    </dgm:pt>
    <dgm:pt modelId="{18331DD9-E54B-4BD5-8F26-F9F951D10E9C}" type="pres">
      <dgm:prSet presAssocID="{D9304287-E99F-4389-8C47-E23357374F99}" presName="tx1" presStyleLbl="revTx" presStyleIdx="3" presStyleCnt="4"/>
      <dgm:spPr/>
    </dgm:pt>
    <dgm:pt modelId="{44F74D70-8AAF-4184-8F29-F58BAE1A2857}" type="pres">
      <dgm:prSet presAssocID="{D9304287-E99F-4389-8C47-E23357374F99}" presName="vert1" presStyleCnt="0"/>
      <dgm:spPr/>
    </dgm:pt>
  </dgm:ptLst>
  <dgm:cxnLst>
    <dgm:cxn modelId="{1461D729-CFC2-4649-9111-95DDD36B1B50}" srcId="{13C9EB5C-FEA2-4AE9-8394-DED9F5BBFC5A}" destId="{02020157-BB87-4569-9A48-22FE7E7A6E8B}" srcOrd="2" destOrd="0" parTransId="{F105E576-7E31-4CBB-8B17-6800BFCC6B35}" sibTransId="{F0AD0D93-2873-4003-9996-8E2799B48C94}"/>
    <dgm:cxn modelId="{B2DCBE54-CB72-4087-BB29-AE1A67A397DD}" type="presOf" srcId="{42E0E053-E372-4AB5-89AE-08518C7913C9}" destId="{9D303473-C8E3-4B7E-9C88-B451FBCCF3D1}" srcOrd="0" destOrd="0" presId="urn:microsoft.com/office/officeart/2008/layout/LinedList"/>
    <dgm:cxn modelId="{DBF55978-A46B-4DB2-9617-214E5D002B59}" type="presOf" srcId="{D9304287-E99F-4389-8C47-E23357374F99}" destId="{18331DD9-E54B-4BD5-8F26-F9F951D10E9C}" srcOrd="0" destOrd="0" presId="urn:microsoft.com/office/officeart/2008/layout/LinedList"/>
    <dgm:cxn modelId="{137FE78B-DDF6-46F3-BD01-2357A9095913}" type="presOf" srcId="{02020157-BB87-4569-9A48-22FE7E7A6E8B}" destId="{8B37FAE1-1DBE-4C28-A203-113C6848DBEB}" srcOrd="0" destOrd="0" presId="urn:microsoft.com/office/officeart/2008/layout/LinedList"/>
    <dgm:cxn modelId="{9316EB9E-76B8-46E5-9CC7-FB521F00B27D}" srcId="{13C9EB5C-FEA2-4AE9-8394-DED9F5BBFC5A}" destId="{000B61A8-833E-44C7-AC30-37EAB7AE3DF9}" srcOrd="1" destOrd="0" parTransId="{EB0F2854-9D34-4503-9B3D-FED022A69A0C}" sibTransId="{E08641D7-1E77-4D29-A9AB-93134A19C212}"/>
    <dgm:cxn modelId="{695693ED-4CE6-46CD-8759-F1D4AA0DB6E6}" type="presOf" srcId="{13C9EB5C-FEA2-4AE9-8394-DED9F5BBFC5A}" destId="{D4151E15-8976-42B4-9E8D-0FA396F40A15}" srcOrd="0" destOrd="0" presId="urn:microsoft.com/office/officeart/2008/layout/LinedList"/>
    <dgm:cxn modelId="{49F0C0FC-04B1-482A-B86A-3AB76F96AA33}" srcId="{13C9EB5C-FEA2-4AE9-8394-DED9F5BBFC5A}" destId="{D9304287-E99F-4389-8C47-E23357374F99}" srcOrd="3" destOrd="0" parTransId="{7FC5646F-73A3-49E2-8444-82B55B11ABF3}" sibTransId="{296CF432-C23A-4905-B018-BD4082F7B8E2}"/>
    <dgm:cxn modelId="{BDF4D0FE-C783-40AC-A337-8DDCE3E0669C}" type="presOf" srcId="{000B61A8-833E-44C7-AC30-37EAB7AE3DF9}" destId="{C292AAB0-25C3-44A4-9D3E-45F5CF04786D}" srcOrd="0" destOrd="0" presId="urn:microsoft.com/office/officeart/2008/layout/LinedList"/>
    <dgm:cxn modelId="{1D9C0BFF-63CD-4E29-8B49-74AC65F4AFD3}" srcId="{13C9EB5C-FEA2-4AE9-8394-DED9F5BBFC5A}" destId="{42E0E053-E372-4AB5-89AE-08518C7913C9}" srcOrd="0" destOrd="0" parTransId="{FF9759DA-1A43-4BC1-8A06-02A048EC9ACF}" sibTransId="{A61E54AD-E1E4-483B-96BA-E5E35D9C3CCE}"/>
    <dgm:cxn modelId="{BD662A2E-E724-4256-96E1-51B79CD27B2A}" type="presParOf" srcId="{D4151E15-8976-42B4-9E8D-0FA396F40A15}" destId="{26E14459-6EE2-49C5-8C69-4835BCBC261B}" srcOrd="0" destOrd="0" presId="urn:microsoft.com/office/officeart/2008/layout/LinedList"/>
    <dgm:cxn modelId="{52F3577C-644F-45C0-8A23-37F0CCA8CEC6}" type="presParOf" srcId="{D4151E15-8976-42B4-9E8D-0FA396F40A15}" destId="{50168FFB-E733-418B-A002-C6A3FA10E8C4}" srcOrd="1" destOrd="0" presId="urn:microsoft.com/office/officeart/2008/layout/LinedList"/>
    <dgm:cxn modelId="{44A9E42C-53E4-4662-8197-0C16AA6D2A96}" type="presParOf" srcId="{50168FFB-E733-418B-A002-C6A3FA10E8C4}" destId="{9D303473-C8E3-4B7E-9C88-B451FBCCF3D1}" srcOrd="0" destOrd="0" presId="urn:microsoft.com/office/officeart/2008/layout/LinedList"/>
    <dgm:cxn modelId="{4BA3877E-7501-4470-9CED-5346A0135B20}" type="presParOf" srcId="{50168FFB-E733-418B-A002-C6A3FA10E8C4}" destId="{8EC1909B-45C9-416D-8FA4-7DD57708E846}" srcOrd="1" destOrd="0" presId="urn:microsoft.com/office/officeart/2008/layout/LinedList"/>
    <dgm:cxn modelId="{299C13B2-0273-4A44-B581-477BAE0BAD85}" type="presParOf" srcId="{D4151E15-8976-42B4-9E8D-0FA396F40A15}" destId="{9ABE093F-E856-4923-8104-19872259EC5A}" srcOrd="2" destOrd="0" presId="urn:microsoft.com/office/officeart/2008/layout/LinedList"/>
    <dgm:cxn modelId="{A0D40523-F860-4EE3-AE5D-D5B48FC5592C}" type="presParOf" srcId="{D4151E15-8976-42B4-9E8D-0FA396F40A15}" destId="{28BB656A-1392-421F-827D-0A193286C703}" srcOrd="3" destOrd="0" presId="urn:microsoft.com/office/officeart/2008/layout/LinedList"/>
    <dgm:cxn modelId="{1819FC8B-4A67-4A0D-9755-E2A6D1E473F2}" type="presParOf" srcId="{28BB656A-1392-421F-827D-0A193286C703}" destId="{C292AAB0-25C3-44A4-9D3E-45F5CF04786D}" srcOrd="0" destOrd="0" presId="urn:microsoft.com/office/officeart/2008/layout/LinedList"/>
    <dgm:cxn modelId="{9B7F6A60-59DA-4B45-919F-98FA26EF8D15}" type="presParOf" srcId="{28BB656A-1392-421F-827D-0A193286C703}" destId="{61BD969E-F505-4781-B988-4C5226522BED}" srcOrd="1" destOrd="0" presId="urn:microsoft.com/office/officeart/2008/layout/LinedList"/>
    <dgm:cxn modelId="{52DDF573-668B-4AE6-AF9F-6C41119836B2}" type="presParOf" srcId="{D4151E15-8976-42B4-9E8D-0FA396F40A15}" destId="{A29D5121-BFCA-4CBA-969D-E46E8496495A}" srcOrd="4" destOrd="0" presId="urn:microsoft.com/office/officeart/2008/layout/LinedList"/>
    <dgm:cxn modelId="{6C7917BC-4AF2-4F19-8734-31E2C87311A8}" type="presParOf" srcId="{D4151E15-8976-42B4-9E8D-0FA396F40A15}" destId="{A490865A-A233-4839-A6FB-6A187B2EE91A}" srcOrd="5" destOrd="0" presId="urn:microsoft.com/office/officeart/2008/layout/LinedList"/>
    <dgm:cxn modelId="{C3173640-38BC-455D-A2EE-9117B6A4D29F}" type="presParOf" srcId="{A490865A-A233-4839-A6FB-6A187B2EE91A}" destId="{8B37FAE1-1DBE-4C28-A203-113C6848DBEB}" srcOrd="0" destOrd="0" presId="urn:microsoft.com/office/officeart/2008/layout/LinedList"/>
    <dgm:cxn modelId="{20BE9E86-7F3D-464A-87E5-5B361B9D1954}" type="presParOf" srcId="{A490865A-A233-4839-A6FB-6A187B2EE91A}" destId="{ED774156-27CB-4316-B6E6-983AE429E04D}" srcOrd="1" destOrd="0" presId="urn:microsoft.com/office/officeart/2008/layout/LinedList"/>
    <dgm:cxn modelId="{9979B2B4-0ADD-486F-8AB1-7C0BEEA131B9}" type="presParOf" srcId="{D4151E15-8976-42B4-9E8D-0FA396F40A15}" destId="{BB9B83C9-209B-425D-A280-EE29199F238E}" srcOrd="6" destOrd="0" presId="urn:microsoft.com/office/officeart/2008/layout/LinedList"/>
    <dgm:cxn modelId="{CA02B12E-41ED-425A-906A-51D2C4181833}" type="presParOf" srcId="{D4151E15-8976-42B4-9E8D-0FA396F40A15}" destId="{E72ADBE5-801C-4B86-B151-AD861830A2FA}" srcOrd="7" destOrd="0" presId="urn:microsoft.com/office/officeart/2008/layout/LinedList"/>
    <dgm:cxn modelId="{C3599251-D2FC-4E86-A2D2-152F82E63B96}" type="presParOf" srcId="{E72ADBE5-801C-4B86-B151-AD861830A2FA}" destId="{18331DD9-E54B-4BD5-8F26-F9F951D10E9C}" srcOrd="0" destOrd="0" presId="urn:microsoft.com/office/officeart/2008/layout/LinedList"/>
    <dgm:cxn modelId="{D8CD8C97-E151-4064-83DC-DAB2CADD9515}" type="presParOf" srcId="{E72ADBE5-801C-4B86-B151-AD861830A2FA}" destId="{44F74D70-8AAF-4184-8F29-F58BAE1A28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25EE23-4D6A-42C1-92CE-FB7CCCABD81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7F4F9E7-A9BE-4A35-BF8B-0DD793F66D91}">
      <dgm:prSet/>
      <dgm:spPr/>
      <dgm:t>
        <a:bodyPr/>
        <a:lstStyle/>
        <a:p>
          <a:pPr>
            <a:defRPr cap="all"/>
          </a:pPr>
          <a:r>
            <a:rPr lang="en-US"/>
            <a:t>The City of Calgary’s 311 system allows residents to report non-emergency issues.</a:t>
          </a:r>
        </a:p>
      </dgm:t>
    </dgm:pt>
    <dgm:pt modelId="{0DC5F11F-DDC7-4275-A462-5431DA023B1A}" type="parTrans" cxnId="{25FDD525-F218-4D17-A34B-AFE8E6DD8869}">
      <dgm:prSet/>
      <dgm:spPr/>
      <dgm:t>
        <a:bodyPr/>
        <a:lstStyle/>
        <a:p>
          <a:endParaRPr lang="en-US"/>
        </a:p>
      </dgm:t>
    </dgm:pt>
    <dgm:pt modelId="{F33D97A5-A305-43C8-B140-96F27C2F1ED1}" type="sibTrans" cxnId="{25FDD525-F218-4D17-A34B-AFE8E6DD8869}">
      <dgm:prSet/>
      <dgm:spPr/>
      <dgm:t>
        <a:bodyPr/>
        <a:lstStyle/>
        <a:p>
          <a:endParaRPr lang="en-US"/>
        </a:p>
      </dgm:t>
    </dgm:pt>
    <dgm:pt modelId="{694EFD8E-C50F-4C2A-80A3-656D9BF7B3D2}">
      <dgm:prSet/>
      <dgm:spPr/>
      <dgm:t>
        <a:bodyPr/>
        <a:lstStyle/>
        <a:p>
          <a:pPr>
            <a:defRPr cap="all"/>
          </a:pPr>
          <a:r>
            <a:rPr lang="en-US"/>
            <a:t>Our project aims to automate the classification of these complaints using machine learning.</a:t>
          </a:r>
        </a:p>
      </dgm:t>
    </dgm:pt>
    <dgm:pt modelId="{2324E87B-4405-418D-A536-85CCA07F30A8}" type="parTrans" cxnId="{B37B280C-CB15-49B5-82CB-1BAA3E05A3D0}">
      <dgm:prSet/>
      <dgm:spPr/>
      <dgm:t>
        <a:bodyPr/>
        <a:lstStyle/>
        <a:p>
          <a:endParaRPr lang="en-US"/>
        </a:p>
      </dgm:t>
    </dgm:pt>
    <dgm:pt modelId="{83F72DAC-BF16-4F45-9EDF-3C8801EF1C01}" type="sibTrans" cxnId="{B37B280C-CB15-49B5-82CB-1BAA3E05A3D0}">
      <dgm:prSet/>
      <dgm:spPr/>
      <dgm:t>
        <a:bodyPr/>
        <a:lstStyle/>
        <a:p>
          <a:endParaRPr lang="en-US"/>
        </a:p>
      </dgm:t>
    </dgm:pt>
    <dgm:pt modelId="{E968534B-1BC4-4AEC-B8C1-5D144F931D8C}">
      <dgm:prSet/>
      <dgm:spPr/>
      <dgm:t>
        <a:bodyPr/>
        <a:lstStyle/>
        <a:p>
          <a:pPr>
            <a:defRPr cap="all"/>
          </a:pPr>
          <a:r>
            <a:rPr lang="en-US"/>
            <a:t>This helps reduce human error, improve service response times, and allocate resources more efficiently.</a:t>
          </a:r>
        </a:p>
      </dgm:t>
    </dgm:pt>
    <dgm:pt modelId="{EACE6910-CDA7-407A-B01A-F9F0E331888D}" type="parTrans" cxnId="{ABE508A1-F970-4607-99F3-5A707F8CDD9D}">
      <dgm:prSet/>
      <dgm:spPr/>
      <dgm:t>
        <a:bodyPr/>
        <a:lstStyle/>
        <a:p>
          <a:endParaRPr lang="en-US"/>
        </a:p>
      </dgm:t>
    </dgm:pt>
    <dgm:pt modelId="{DC7152C0-5881-4A71-BEEE-9C8559FB5172}" type="sibTrans" cxnId="{ABE508A1-F970-4607-99F3-5A707F8CDD9D}">
      <dgm:prSet/>
      <dgm:spPr/>
      <dgm:t>
        <a:bodyPr/>
        <a:lstStyle/>
        <a:p>
          <a:endParaRPr lang="en-US"/>
        </a:p>
      </dgm:t>
    </dgm:pt>
    <dgm:pt modelId="{3DA98E34-772E-4C5E-B2F7-98966ADE77C2}" type="pres">
      <dgm:prSet presAssocID="{4D25EE23-4D6A-42C1-92CE-FB7CCCABD810}" presName="root" presStyleCnt="0">
        <dgm:presLayoutVars>
          <dgm:dir/>
          <dgm:resizeHandles val="exact"/>
        </dgm:presLayoutVars>
      </dgm:prSet>
      <dgm:spPr/>
    </dgm:pt>
    <dgm:pt modelId="{4AC7866C-C40D-4070-AD02-64BB95DA8DDF}" type="pres">
      <dgm:prSet presAssocID="{E7F4F9E7-A9BE-4A35-BF8B-0DD793F66D91}" presName="compNode" presStyleCnt="0"/>
      <dgm:spPr/>
    </dgm:pt>
    <dgm:pt modelId="{4B9F70E4-EC2A-41B7-BC6B-C73EC85778E3}" type="pres">
      <dgm:prSet presAssocID="{E7F4F9E7-A9BE-4A35-BF8B-0DD793F66D9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BBA1502-1BB9-4516-BC86-874D05989111}" type="pres">
      <dgm:prSet presAssocID="{E7F4F9E7-A9BE-4A35-BF8B-0DD793F66D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FF12EDAB-D931-418C-AE61-68C8FC7385A5}" type="pres">
      <dgm:prSet presAssocID="{E7F4F9E7-A9BE-4A35-BF8B-0DD793F66D91}" presName="spaceRect" presStyleCnt="0"/>
      <dgm:spPr/>
    </dgm:pt>
    <dgm:pt modelId="{770E79DE-00C6-4055-8D37-4955F2E6DC4A}" type="pres">
      <dgm:prSet presAssocID="{E7F4F9E7-A9BE-4A35-BF8B-0DD793F66D91}" presName="textRect" presStyleLbl="revTx" presStyleIdx="0" presStyleCnt="3">
        <dgm:presLayoutVars>
          <dgm:chMax val="1"/>
          <dgm:chPref val="1"/>
        </dgm:presLayoutVars>
      </dgm:prSet>
      <dgm:spPr/>
    </dgm:pt>
    <dgm:pt modelId="{22F72C6A-EC4F-4DBF-B0CB-D6FE589E84E5}" type="pres">
      <dgm:prSet presAssocID="{F33D97A5-A305-43C8-B140-96F27C2F1ED1}" presName="sibTrans" presStyleCnt="0"/>
      <dgm:spPr/>
    </dgm:pt>
    <dgm:pt modelId="{A7A7BFC8-FA04-4DDF-A8A2-89E4187BF970}" type="pres">
      <dgm:prSet presAssocID="{694EFD8E-C50F-4C2A-80A3-656D9BF7B3D2}" presName="compNode" presStyleCnt="0"/>
      <dgm:spPr/>
    </dgm:pt>
    <dgm:pt modelId="{F9DC7954-B36C-4554-ACDC-1526627DDA16}" type="pres">
      <dgm:prSet presAssocID="{694EFD8E-C50F-4C2A-80A3-656D9BF7B3D2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93337B8-1492-463A-B6AE-B02CEC00E2CD}" type="pres">
      <dgm:prSet presAssocID="{694EFD8E-C50F-4C2A-80A3-656D9BF7B3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95EB176-EE7A-416F-ADE6-BF651944E75B}" type="pres">
      <dgm:prSet presAssocID="{694EFD8E-C50F-4C2A-80A3-656D9BF7B3D2}" presName="spaceRect" presStyleCnt="0"/>
      <dgm:spPr/>
    </dgm:pt>
    <dgm:pt modelId="{C462B498-B762-4DEC-B84E-57E7A8B74FDC}" type="pres">
      <dgm:prSet presAssocID="{694EFD8E-C50F-4C2A-80A3-656D9BF7B3D2}" presName="textRect" presStyleLbl="revTx" presStyleIdx="1" presStyleCnt="3">
        <dgm:presLayoutVars>
          <dgm:chMax val="1"/>
          <dgm:chPref val="1"/>
        </dgm:presLayoutVars>
      </dgm:prSet>
      <dgm:spPr/>
    </dgm:pt>
    <dgm:pt modelId="{7633FCD1-C46F-4A8C-AA24-0C8415A20FA2}" type="pres">
      <dgm:prSet presAssocID="{83F72DAC-BF16-4F45-9EDF-3C8801EF1C01}" presName="sibTrans" presStyleCnt="0"/>
      <dgm:spPr/>
    </dgm:pt>
    <dgm:pt modelId="{EA0BB918-56DE-4AEA-8B9F-02DABA0075C6}" type="pres">
      <dgm:prSet presAssocID="{E968534B-1BC4-4AEC-B8C1-5D144F931D8C}" presName="compNode" presStyleCnt="0"/>
      <dgm:spPr/>
    </dgm:pt>
    <dgm:pt modelId="{6A2BD6D9-6681-456B-8EAA-7091DDCDBB9C}" type="pres">
      <dgm:prSet presAssocID="{E968534B-1BC4-4AEC-B8C1-5D144F931D8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4C84207-839B-49AC-82DC-45B99CA94A9C}" type="pres">
      <dgm:prSet presAssocID="{E968534B-1BC4-4AEC-B8C1-5D144F931D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E016B120-27DE-4022-A2A5-A72A51E93AC3}" type="pres">
      <dgm:prSet presAssocID="{E968534B-1BC4-4AEC-B8C1-5D144F931D8C}" presName="spaceRect" presStyleCnt="0"/>
      <dgm:spPr/>
    </dgm:pt>
    <dgm:pt modelId="{868F832B-0FF4-421A-BED6-284659511F7B}" type="pres">
      <dgm:prSet presAssocID="{E968534B-1BC4-4AEC-B8C1-5D144F931D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37B280C-CB15-49B5-82CB-1BAA3E05A3D0}" srcId="{4D25EE23-4D6A-42C1-92CE-FB7CCCABD810}" destId="{694EFD8E-C50F-4C2A-80A3-656D9BF7B3D2}" srcOrd="1" destOrd="0" parTransId="{2324E87B-4405-418D-A536-85CCA07F30A8}" sibTransId="{83F72DAC-BF16-4F45-9EDF-3C8801EF1C01}"/>
    <dgm:cxn modelId="{25FDD525-F218-4D17-A34B-AFE8E6DD8869}" srcId="{4D25EE23-4D6A-42C1-92CE-FB7CCCABD810}" destId="{E7F4F9E7-A9BE-4A35-BF8B-0DD793F66D91}" srcOrd="0" destOrd="0" parTransId="{0DC5F11F-DDC7-4275-A462-5431DA023B1A}" sibTransId="{F33D97A5-A305-43C8-B140-96F27C2F1ED1}"/>
    <dgm:cxn modelId="{AFC13334-4C76-43E3-9725-3403769DB050}" type="presOf" srcId="{E7F4F9E7-A9BE-4A35-BF8B-0DD793F66D91}" destId="{770E79DE-00C6-4055-8D37-4955F2E6DC4A}" srcOrd="0" destOrd="0" presId="urn:microsoft.com/office/officeart/2018/5/layout/IconLeafLabelList"/>
    <dgm:cxn modelId="{BB4F1D67-6DD4-4177-AAC6-C390062BA306}" type="presOf" srcId="{4D25EE23-4D6A-42C1-92CE-FB7CCCABD810}" destId="{3DA98E34-772E-4C5E-B2F7-98966ADE77C2}" srcOrd="0" destOrd="0" presId="urn:microsoft.com/office/officeart/2018/5/layout/IconLeafLabelList"/>
    <dgm:cxn modelId="{ABE508A1-F970-4607-99F3-5A707F8CDD9D}" srcId="{4D25EE23-4D6A-42C1-92CE-FB7CCCABD810}" destId="{E968534B-1BC4-4AEC-B8C1-5D144F931D8C}" srcOrd="2" destOrd="0" parTransId="{EACE6910-CDA7-407A-B01A-F9F0E331888D}" sibTransId="{DC7152C0-5881-4A71-BEEE-9C8559FB5172}"/>
    <dgm:cxn modelId="{F63A5DC0-F569-43FC-8F1A-0BA17FC8FF30}" type="presOf" srcId="{694EFD8E-C50F-4C2A-80A3-656D9BF7B3D2}" destId="{C462B498-B762-4DEC-B84E-57E7A8B74FDC}" srcOrd="0" destOrd="0" presId="urn:microsoft.com/office/officeart/2018/5/layout/IconLeafLabelList"/>
    <dgm:cxn modelId="{2468A2DF-5F5A-4C96-AFC2-3D4ED02181F6}" type="presOf" srcId="{E968534B-1BC4-4AEC-B8C1-5D144F931D8C}" destId="{868F832B-0FF4-421A-BED6-284659511F7B}" srcOrd="0" destOrd="0" presId="urn:microsoft.com/office/officeart/2018/5/layout/IconLeafLabelList"/>
    <dgm:cxn modelId="{D990B2F4-E158-4C38-ADEC-2996A73654FB}" type="presParOf" srcId="{3DA98E34-772E-4C5E-B2F7-98966ADE77C2}" destId="{4AC7866C-C40D-4070-AD02-64BB95DA8DDF}" srcOrd="0" destOrd="0" presId="urn:microsoft.com/office/officeart/2018/5/layout/IconLeafLabelList"/>
    <dgm:cxn modelId="{39DC4B4B-1F86-4777-A366-C5634E8BC8EF}" type="presParOf" srcId="{4AC7866C-C40D-4070-AD02-64BB95DA8DDF}" destId="{4B9F70E4-EC2A-41B7-BC6B-C73EC85778E3}" srcOrd="0" destOrd="0" presId="urn:microsoft.com/office/officeart/2018/5/layout/IconLeafLabelList"/>
    <dgm:cxn modelId="{5373ACC3-F4D0-498E-971B-19683881184C}" type="presParOf" srcId="{4AC7866C-C40D-4070-AD02-64BB95DA8DDF}" destId="{3BBA1502-1BB9-4516-BC86-874D05989111}" srcOrd="1" destOrd="0" presId="urn:microsoft.com/office/officeart/2018/5/layout/IconLeafLabelList"/>
    <dgm:cxn modelId="{CE35543E-8209-4712-8D69-72DA60BE2D65}" type="presParOf" srcId="{4AC7866C-C40D-4070-AD02-64BB95DA8DDF}" destId="{FF12EDAB-D931-418C-AE61-68C8FC7385A5}" srcOrd="2" destOrd="0" presId="urn:microsoft.com/office/officeart/2018/5/layout/IconLeafLabelList"/>
    <dgm:cxn modelId="{169F6AA4-3BF4-49AB-8E83-9289791AC088}" type="presParOf" srcId="{4AC7866C-C40D-4070-AD02-64BB95DA8DDF}" destId="{770E79DE-00C6-4055-8D37-4955F2E6DC4A}" srcOrd="3" destOrd="0" presId="urn:microsoft.com/office/officeart/2018/5/layout/IconLeafLabelList"/>
    <dgm:cxn modelId="{8B074992-CE23-4851-9294-AAC455083276}" type="presParOf" srcId="{3DA98E34-772E-4C5E-B2F7-98966ADE77C2}" destId="{22F72C6A-EC4F-4DBF-B0CB-D6FE589E84E5}" srcOrd="1" destOrd="0" presId="urn:microsoft.com/office/officeart/2018/5/layout/IconLeafLabelList"/>
    <dgm:cxn modelId="{BCAE67D8-414F-4E5E-9DA9-4F04EEE7B71B}" type="presParOf" srcId="{3DA98E34-772E-4C5E-B2F7-98966ADE77C2}" destId="{A7A7BFC8-FA04-4DDF-A8A2-89E4187BF970}" srcOrd="2" destOrd="0" presId="urn:microsoft.com/office/officeart/2018/5/layout/IconLeafLabelList"/>
    <dgm:cxn modelId="{DB76367C-6826-41C0-8C49-4CD108FE5750}" type="presParOf" srcId="{A7A7BFC8-FA04-4DDF-A8A2-89E4187BF970}" destId="{F9DC7954-B36C-4554-ACDC-1526627DDA16}" srcOrd="0" destOrd="0" presId="urn:microsoft.com/office/officeart/2018/5/layout/IconLeafLabelList"/>
    <dgm:cxn modelId="{7AFE2CEC-0FE8-40B2-95B3-CBCAFADE3B1D}" type="presParOf" srcId="{A7A7BFC8-FA04-4DDF-A8A2-89E4187BF970}" destId="{093337B8-1492-463A-B6AE-B02CEC00E2CD}" srcOrd="1" destOrd="0" presId="urn:microsoft.com/office/officeart/2018/5/layout/IconLeafLabelList"/>
    <dgm:cxn modelId="{6966E672-0232-45D9-8108-4DE1760C6AD6}" type="presParOf" srcId="{A7A7BFC8-FA04-4DDF-A8A2-89E4187BF970}" destId="{A95EB176-EE7A-416F-ADE6-BF651944E75B}" srcOrd="2" destOrd="0" presId="urn:microsoft.com/office/officeart/2018/5/layout/IconLeafLabelList"/>
    <dgm:cxn modelId="{52BBB5B0-E4E6-4A1C-B9CE-0932934C2552}" type="presParOf" srcId="{A7A7BFC8-FA04-4DDF-A8A2-89E4187BF970}" destId="{C462B498-B762-4DEC-B84E-57E7A8B74FDC}" srcOrd="3" destOrd="0" presId="urn:microsoft.com/office/officeart/2018/5/layout/IconLeafLabelList"/>
    <dgm:cxn modelId="{16A149DA-F226-4B5F-9D29-F28A9A25836C}" type="presParOf" srcId="{3DA98E34-772E-4C5E-B2F7-98966ADE77C2}" destId="{7633FCD1-C46F-4A8C-AA24-0C8415A20FA2}" srcOrd="3" destOrd="0" presId="urn:microsoft.com/office/officeart/2018/5/layout/IconLeafLabelList"/>
    <dgm:cxn modelId="{C0DF5DEE-2130-4082-A202-D47B0DDCA2E2}" type="presParOf" srcId="{3DA98E34-772E-4C5E-B2F7-98966ADE77C2}" destId="{EA0BB918-56DE-4AEA-8B9F-02DABA0075C6}" srcOrd="4" destOrd="0" presId="urn:microsoft.com/office/officeart/2018/5/layout/IconLeafLabelList"/>
    <dgm:cxn modelId="{308A8DD4-7526-4C07-888C-1855990956EC}" type="presParOf" srcId="{EA0BB918-56DE-4AEA-8B9F-02DABA0075C6}" destId="{6A2BD6D9-6681-456B-8EAA-7091DDCDBB9C}" srcOrd="0" destOrd="0" presId="urn:microsoft.com/office/officeart/2018/5/layout/IconLeafLabelList"/>
    <dgm:cxn modelId="{909FBF15-8389-46F1-A1FD-1424BC679ABE}" type="presParOf" srcId="{EA0BB918-56DE-4AEA-8B9F-02DABA0075C6}" destId="{14C84207-839B-49AC-82DC-45B99CA94A9C}" srcOrd="1" destOrd="0" presId="urn:microsoft.com/office/officeart/2018/5/layout/IconLeafLabelList"/>
    <dgm:cxn modelId="{E1219351-91AE-422B-8FB3-296BB57F0ADC}" type="presParOf" srcId="{EA0BB918-56DE-4AEA-8B9F-02DABA0075C6}" destId="{E016B120-27DE-4022-A2A5-A72A51E93AC3}" srcOrd="2" destOrd="0" presId="urn:microsoft.com/office/officeart/2018/5/layout/IconLeafLabelList"/>
    <dgm:cxn modelId="{8F72754E-6D76-453F-91FA-23AB42628035}" type="presParOf" srcId="{EA0BB918-56DE-4AEA-8B9F-02DABA0075C6}" destId="{868F832B-0FF4-421A-BED6-284659511F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D08C64-2AAA-4333-9A96-19097314A2E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AD3A6C-3087-47C2-8611-CF3095FC638D}">
      <dgm:prSet/>
      <dgm:spPr/>
      <dgm:t>
        <a:bodyPr/>
        <a:lstStyle/>
        <a:p>
          <a:r>
            <a:rPr lang="en-US" dirty="0"/>
            <a:t>Removed null values in key fields like Service Name, Community Name &amp; Source</a:t>
          </a:r>
        </a:p>
      </dgm:t>
    </dgm:pt>
    <dgm:pt modelId="{849D6440-2D66-4319-B758-81F2D20AAB19}" type="parTrans" cxnId="{EB542FE4-F876-47AE-804D-65CA814923EE}">
      <dgm:prSet/>
      <dgm:spPr/>
      <dgm:t>
        <a:bodyPr/>
        <a:lstStyle/>
        <a:p>
          <a:endParaRPr lang="en-US"/>
        </a:p>
      </dgm:t>
    </dgm:pt>
    <dgm:pt modelId="{90A36608-EEA7-466E-987D-C6D57FFD8005}" type="sibTrans" cxnId="{EB542FE4-F876-47AE-804D-65CA814923EE}">
      <dgm:prSet/>
      <dgm:spPr/>
      <dgm:t>
        <a:bodyPr/>
        <a:lstStyle/>
        <a:p>
          <a:endParaRPr lang="en-US"/>
        </a:p>
      </dgm:t>
    </dgm:pt>
    <dgm:pt modelId="{74581844-E071-4E1F-8D03-770D261DF2D8}">
      <dgm:prSet/>
      <dgm:spPr/>
      <dgm:t>
        <a:bodyPr/>
        <a:lstStyle/>
        <a:p>
          <a:r>
            <a:rPr lang="en-US"/>
            <a:t>Parsed and extracted datetime features (Year, Month, Day of Week)</a:t>
          </a:r>
        </a:p>
      </dgm:t>
    </dgm:pt>
    <dgm:pt modelId="{3C9972D2-8A2E-4592-A44C-C370D347564D}" type="parTrans" cxnId="{5C6C32BC-322B-4CC1-9656-6623218E264B}">
      <dgm:prSet/>
      <dgm:spPr/>
      <dgm:t>
        <a:bodyPr/>
        <a:lstStyle/>
        <a:p>
          <a:endParaRPr lang="en-US"/>
        </a:p>
      </dgm:t>
    </dgm:pt>
    <dgm:pt modelId="{3B021805-B63B-4597-B5D4-FF46DFECC790}" type="sibTrans" cxnId="{5C6C32BC-322B-4CC1-9656-6623218E264B}">
      <dgm:prSet/>
      <dgm:spPr/>
      <dgm:t>
        <a:bodyPr/>
        <a:lstStyle/>
        <a:p>
          <a:endParaRPr lang="en-US"/>
        </a:p>
      </dgm:t>
    </dgm:pt>
    <dgm:pt modelId="{C4C58494-B590-4A89-B5EE-28886C70CB44}">
      <dgm:prSet/>
      <dgm:spPr/>
      <dgm:t>
        <a:bodyPr/>
        <a:lstStyle/>
        <a:p>
          <a:r>
            <a:rPr lang="en-US"/>
            <a:t>Verified consistency in status and category naming</a:t>
          </a:r>
        </a:p>
      </dgm:t>
    </dgm:pt>
    <dgm:pt modelId="{7F8FC7D6-55F5-41E2-B711-6C691016A38F}" type="parTrans" cxnId="{E3D4BD1C-B2EE-44B5-AF69-E1780C6950F1}">
      <dgm:prSet/>
      <dgm:spPr/>
      <dgm:t>
        <a:bodyPr/>
        <a:lstStyle/>
        <a:p>
          <a:endParaRPr lang="en-US"/>
        </a:p>
      </dgm:t>
    </dgm:pt>
    <dgm:pt modelId="{AAEAF120-41D9-4A5E-BB9F-55E99F770ED3}" type="sibTrans" cxnId="{E3D4BD1C-B2EE-44B5-AF69-E1780C6950F1}">
      <dgm:prSet/>
      <dgm:spPr/>
      <dgm:t>
        <a:bodyPr/>
        <a:lstStyle/>
        <a:p>
          <a:endParaRPr lang="en-US"/>
        </a:p>
      </dgm:t>
    </dgm:pt>
    <dgm:pt modelId="{83D9CD92-B298-448F-B408-AB125BFBAF5D}">
      <dgm:prSet/>
      <dgm:spPr/>
      <dgm:t>
        <a:bodyPr/>
        <a:lstStyle/>
        <a:p>
          <a:r>
            <a:rPr lang="en-US"/>
            <a:t>Reduced dataset to most recent and relevant entries for model relevance</a:t>
          </a:r>
        </a:p>
      </dgm:t>
    </dgm:pt>
    <dgm:pt modelId="{953D62C3-A204-4965-A95D-B31371F23404}" type="parTrans" cxnId="{AD5E5B53-CA38-4148-9790-11C319484504}">
      <dgm:prSet/>
      <dgm:spPr/>
      <dgm:t>
        <a:bodyPr/>
        <a:lstStyle/>
        <a:p>
          <a:endParaRPr lang="en-US"/>
        </a:p>
      </dgm:t>
    </dgm:pt>
    <dgm:pt modelId="{CDC9FF86-E960-4DF8-BF66-A627A9525846}" type="sibTrans" cxnId="{AD5E5B53-CA38-4148-9790-11C319484504}">
      <dgm:prSet/>
      <dgm:spPr/>
      <dgm:t>
        <a:bodyPr/>
        <a:lstStyle/>
        <a:p>
          <a:endParaRPr lang="en-US"/>
        </a:p>
      </dgm:t>
    </dgm:pt>
    <dgm:pt modelId="{6EDA6DC2-3450-45C9-99DE-7CA050512F3A}" type="pres">
      <dgm:prSet presAssocID="{74D08C64-2AAA-4333-9A96-19097314A2E1}" presName="linear" presStyleCnt="0">
        <dgm:presLayoutVars>
          <dgm:animLvl val="lvl"/>
          <dgm:resizeHandles val="exact"/>
        </dgm:presLayoutVars>
      </dgm:prSet>
      <dgm:spPr/>
    </dgm:pt>
    <dgm:pt modelId="{63B14F41-3649-4408-9E85-86DB56B17878}" type="pres">
      <dgm:prSet presAssocID="{19AD3A6C-3087-47C2-8611-CF3095FC638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3EAD2B2-C561-4E79-93AB-6E03DFC77AFE}" type="pres">
      <dgm:prSet presAssocID="{90A36608-EEA7-466E-987D-C6D57FFD8005}" presName="spacer" presStyleCnt="0"/>
      <dgm:spPr/>
    </dgm:pt>
    <dgm:pt modelId="{6EAA3205-8ADE-4E00-B2DE-6500DD15D254}" type="pres">
      <dgm:prSet presAssocID="{74581844-E071-4E1F-8D03-770D261DF2D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087AD31-7666-4194-BB25-2A6E94DE63CE}" type="pres">
      <dgm:prSet presAssocID="{3B021805-B63B-4597-B5D4-FF46DFECC790}" presName="spacer" presStyleCnt="0"/>
      <dgm:spPr/>
    </dgm:pt>
    <dgm:pt modelId="{6F6AB776-DD9B-4753-A626-93F1205422F9}" type="pres">
      <dgm:prSet presAssocID="{C4C58494-B590-4A89-B5EE-28886C70CB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0FCFAAE-3A6D-4B57-95F6-E3FDF7CF4C99}" type="pres">
      <dgm:prSet presAssocID="{AAEAF120-41D9-4A5E-BB9F-55E99F770ED3}" presName="spacer" presStyleCnt="0"/>
      <dgm:spPr/>
    </dgm:pt>
    <dgm:pt modelId="{A5DB728A-FD51-4837-8DA4-038759434E82}" type="pres">
      <dgm:prSet presAssocID="{83D9CD92-B298-448F-B408-AB125BFBAF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35EB813-5185-4A9F-B4CC-686A03A287C0}" type="presOf" srcId="{83D9CD92-B298-448F-B408-AB125BFBAF5D}" destId="{A5DB728A-FD51-4837-8DA4-038759434E82}" srcOrd="0" destOrd="0" presId="urn:microsoft.com/office/officeart/2005/8/layout/vList2"/>
    <dgm:cxn modelId="{E3D4BD1C-B2EE-44B5-AF69-E1780C6950F1}" srcId="{74D08C64-2AAA-4333-9A96-19097314A2E1}" destId="{C4C58494-B590-4A89-B5EE-28886C70CB44}" srcOrd="2" destOrd="0" parTransId="{7F8FC7D6-55F5-41E2-B711-6C691016A38F}" sibTransId="{AAEAF120-41D9-4A5E-BB9F-55E99F770ED3}"/>
    <dgm:cxn modelId="{9A1E021F-9BC8-41BB-8844-EDAFC754F9C3}" type="presOf" srcId="{74D08C64-2AAA-4333-9A96-19097314A2E1}" destId="{6EDA6DC2-3450-45C9-99DE-7CA050512F3A}" srcOrd="0" destOrd="0" presId="urn:microsoft.com/office/officeart/2005/8/layout/vList2"/>
    <dgm:cxn modelId="{DE871443-1938-4C15-9648-DDE22ECF13C7}" type="presOf" srcId="{74581844-E071-4E1F-8D03-770D261DF2D8}" destId="{6EAA3205-8ADE-4E00-B2DE-6500DD15D254}" srcOrd="0" destOrd="0" presId="urn:microsoft.com/office/officeart/2005/8/layout/vList2"/>
    <dgm:cxn modelId="{AD5E5B53-CA38-4148-9790-11C319484504}" srcId="{74D08C64-2AAA-4333-9A96-19097314A2E1}" destId="{83D9CD92-B298-448F-B408-AB125BFBAF5D}" srcOrd="3" destOrd="0" parTransId="{953D62C3-A204-4965-A95D-B31371F23404}" sibTransId="{CDC9FF86-E960-4DF8-BF66-A627A9525846}"/>
    <dgm:cxn modelId="{0762D253-3CCE-4680-8702-5240F54DBC27}" type="presOf" srcId="{19AD3A6C-3087-47C2-8611-CF3095FC638D}" destId="{63B14F41-3649-4408-9E85-86DB56B17878}" srcOrd="0" destOrd="0" presId="urn:microsoft.com/office/officeart/2005/8/layout/vList2"/>
    <dgm:cxn modelId="{5C6C32BC-322B-4CC1-9656-6623218E264B}" srcId="{74D08C64-2AAA-4333-9A96-19097314A2E1}" destId="{74581844-E071-4E1F-8D03-770D261DF2D8}" srcOrd="1" destOrd="0" parTransId="{3C9972D2-8A2E-4592-A44C-C370D347564D}" sibTransId="{3B021805-B63B-4597-B5D4-FF46DFECC790}"/>
    <dgm:cxn modelId="{A1E19FCE-525E-42F2-97B9-5B4D154FA95B}" type="presOf" srcId="{C4C58494-B590-4A89-B5EE-28886C70CB44}" destId="{6F6AB776-DD9B-4753-A626-93F1205422F9}" srcOrd="0" destOrd="0" presId="urn:microsoft.com/office/officeart/2005/8/layout/vList2"/>
    <dgm:cxn modelId="{EB542FE4-F876-47AE-804D-65CA814923EE}" srcId="{74D08C64-2AAA-4333-9A96-19097314A2E1}" destId="{19AD3A6C-3087-47C2-8611-CF3095FC638D}" srcOrd="0" destOrd="0" parTransId="{849D6440-2D66-4319-B758-81F2D20AAB19}" sibTransId="{90A36608-EEA7-466E-987D-C6D57FFD8005}"/>
    <dgm:cxn modelId="{0BCB0C51-50A0-44C6-8E0E-D3974947F831}" type="presParOf" srcId="{6EDA6DC2-3450-45C9-99DE-7CA050512F3A}" destId="{63B14F41-3649-4408-9E85-86DB56B17878}" srcOrd="0" destOrd="0" presId="urn:microsoft.com/office/officeart/2005/8/layout/vList2"/>
    <dgm:cxn modelId="{CBA7D9D0-E303-43C8-AED9-5C26779A75C9}" type="presParOf" srcId="{6EDA6DC2-3450-45C9-99DE-7CA050512F3A}" destId="{33EAD2B2-C561-4E79-93AB-6E03DFC77AFE}" srcOrd="1" destOrd="0" presId="urn:microsoft.com/office/officeart/2005/8/layout/vList2"/>
    <dgm:cxn modelId="{F44921CA-C5E1-41E9-83AF-F232103FFAE5}" type="presParOf" srcId="{6EDA6DC2-3450-45C9-99DE-7CA050512F3A}" destId="{6EAA3205-8ADE-4E00-B2DE-6500DD15D254}" srcOrd="2" destOrd="0" presId="urn:microsoft.com/office/officeart/2005/8/layout/vList2"/>
    <dgm:cxn modelId="{D8DE41C9-7B09-42C3-9BC9-9A99116183B3}" type="presParOf" srcId="{6EDA6DC2-3450-45C9-99DE-7CA050512F3A}" destId="{2087AD31-7666-4194-BB25-2A6E94DE63CE}" srcOrd="3" destOrd="0" presId="urn:microsoft.com/office/officeart/2005/8/layout/vList2"/>
    <dgm:cxn modelId="{955FCB9A-B557-4507-89D8-2FB499ACE9D0}" type="presParOf" srcId="{6EDA6DC2-3450-45C9-99DE-7CA050512F3A}" destId="{6F6AB776-DD9B-4753-A626-93F1205422F9}" srcOrd="4" destOrd="0" presId="urn:microsoft.com/office/officeart/2005/8/layout/vList2"/>
    <dgm:cxn modelId="{6D102705-DDD6-4801-AEC9-AE3CD0AE0956}" type="presParOf" srcId="{6EDA6DC2-3450-45C9-99DE-7CA050512F3A}" destId="{90FCFAAE-3A6D-4B57-95F6-E3FDF7CF4C99}" srcOrd="5" destOrd="0" presId="urn:microsoft.com/office/officeart/2005/8/layout/vList2"/>
    <dgm:cxn modelId="{C7731BBB-2B49-44BF-89EC-F8F39C4DB62B}" type="presParOf" srcId="{6EDA6DC2-3450-45C9-99DE-7CA050512F3A}" destId="{A5DB728A-FD51-4837-8DA4-038759434E8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371A47-5CBE-4275-925F-8FABDCFFDE9C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06C4F8B-67CB-41E2-97AB-188CD67BA72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Seasonal patterns: Snow-related complaints spike during winter</a:t>
          </a:r>
        </a:p>
      </dgm:t>
    </dgm:pt>
    <dgm:pt modelId="{24168B97-B160-4B9E-8EE0-D9E94B517A36}" type="parTrans" cxnId="{4992D18F-0169-49B6-92EE-495068FC02F7}">
      <dgm:prSet/>
      <dgm:spPr/>
      <dgm:t>
        <a:bodyPr/>
        <a:lstStyle/>
        <a:p>
          <a:endParaRPr lang="en-US"/>
        </a:p>
      </dgm:t>
    </dgm:pt>
    <dgm:pt modelId="{B196F6A2-9D15-4D95-90EA-88A4707ABAFD}" type="sibTrans" cxnId="{4992D18F-0169-49B6-92EE-495068FC02F7}">
      <dgm:prSet/>
      <dgm:spPr/>
      <dgm:t>
        <a:bodyPr/>
        <a:lstStyle/>
        <a:p>
          <a:endParaRPr lang="en-US"/>
        </a:p>
      </dgm:t>
    </dgm:pt>
    <dgm:pt modelId="{1393E46D-835F-47BD-A4E7-F033DF2178F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Urban areas report more noise and graffiti issues</a:t>
          </a:r>
        </a:p>
      </dgm:t>
    </dgm:pt>
    <dgm:pt modelId="{7DC462DC-4E76-4632-B5EA-1F30D519EF48}" type="parTrans" cxnId="{19B4B2A2-BA56-4A0B-8082-05F5555B11D6}">
      <dgm:prSet/>
      <dgm:spPr/>
      <dgm:t>
        <a:bodyPr/>
        <a:lstStyle/>
        <a:p>
          <a:endParaRPr lang="en-US"/>
        </a:p>
      </dgm:t>
    </dgm:pt>
    <dgm:pt modelId="{D27A54BA-6D36-4E44-B5F7-9F0B59ADE524}" type="sibTrans" cxnId="{19B4B2A2-BA56-4A0B-8082-05F5555B11D6}">
      <dgm:prSet/>
      <dgm:spPr/>
      <dgm:t>
        <a:bodyPr/>
        <a:lstStyle/>
        <a:p>
          <a:endParaRPr lang="en-US"/>
        </a:p>
      </dgm:t>
    </dgm:pt>
    <dgm:pt modelId="{EF339819-C10A-4DD6-91D8-D8960DCED72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Majority of complaints are submitted digitally</a:t>
          </a:r>
        </a:p>
      </dgm:t>
    </dgm:pt>
    <dgm:pt modelId="{A528714B-213F-4327-9421-8A6ADB380488}" type="parTrans" cxnId="{5F85BA3E-4533-4B50-87FA-91F89E09BE23}">
      <dgm:prSet/>
      <dgm:spPr/>
      <dgm:t>
        <a:bodyPr/>
        <a:lstStyle/>
        <a:p>
          <a:endParaRPr lang="en-US"/>
        </a:p>
      </dgm:t>
    </dgm:pt>
    <dgm:pt modelId="{C5739C56-556B-4EC6-B412-0095822137F0}" type="sibTrans" cxnId="{5F85BA3E-4533-4B50-87FA-91F89E09BE23}">
      <dgm:prSet/>
      <dgm:spPr/>
      <dgm:t>
        <a:bodyPr/>
        <a:lstStyle/>
        <a:p>
          <a:endParaRPr lang="en-US"/>
        </a:p>
      </dgm:t>
    </dgm:pt>
    <dgm:pt modelId="{6F229B38-018F-4377-9A62-06183BB8A2D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Insights helped guide feature selection and model relevance</a:t>
          </a:r>
        </a:p>
      </dgm:t>
    </dgm:pt>
    <dgm:pt modelId="{AC8D0FCC-D55C-46CE-BBAB-64CBBABF90A8}" type="parTrans" cxnId="{8D87B6B9-F2C1-45B0-93CA-B56ED2F78EF6}">
      <dgm:prSet/>
      <dgm:spPr/>
      <dgm:t>
        <a:bodyPr/>
        <a:lstStyle/>
        <a:p>
          <a:endParaRPr lang="en-US"/>
        </a:p>
      </dgm:t>
    </dgm:pt>
    <dgm:pt modelId="{5C4A92E3-0695-4735-A217-4757E87F15C3}" type="sibTrans" cxnId="{8D87B6B9-F2C1-45B0-93CA-B56ED2F78EF6}">
      <dgm:prSet/>
      <dgm:spPr/>
      <dgm:t>
        <a:bodyPr/>
        <a:lstStyle/>
        <a:p>
          <a:endParaRPr lang="en-US"/>
        </a:p>
      </dgm:t>
    </dgm:pt>
    <dgm:pt modelId="{CD32972B-9219-4AF5-9EB4-A95DD23317FF}" type="pres">
      <dgm:prSet presAssocID="{A5371A47-5CBE-4275-925F-8FABDCFFDE9C}" presName="diagram" presStyleCnt="0">
        <dgm:presLayoutVars>
          <dgm:dir/>
          <dgm:resizeHandles val="exact"/>
        </dgm:presLayoutVars>
      </dgm:prSet>
      <dgm:spPr/>
    </dgm:pt>
    <dgm:pt modelId="{B5CFF62D-BB13-4E05-B92E-BF9CFC5A919F}" type="pres">
      <dgm:prSet presAssocID="{506C4F8B-67CB-41E2-97AB-188CD67BA72A}" presName="node" presStyleLbl="node1" presStyleIdx="0" presStyleCnt="4">
        <dgm:presLayoutVars>
          <dgm:bulletEnabled val="1"/>
        </dgm:presLayoutVars>
      </dgm:prSet>
      <dgm:spPr/>
    </dgm:pt>
    <dgm:pt modelId="{C6ADF1DB-E76E-41E8-B79A-114F57E8FF6A}" type="pres">
      <dgm:prSet presAssocID="{B196F6A2-9D15-4D95-90EA-88A4707ABAFD}" presName="sibTrans" presStyleCnt="0"/>
      <dgm:spPr/>
    </dgm:pt>
    <dgm:pt modelId="{81CC1DB9-5765-4E27-99FE-BDEB5EFDFCB5}" type="pres">
      <dgm:prSet presAssocID="{1393E46D-835F-47BD-A4E7-F033DF2178F0}" presName="node" presStyleLbl="node1" presStyleIdx="1" presStyleCnt="4">
        <dgm:presLayoutVars>
          <dgm:bulletEnabled val="1"/>
        </dgm:presLayoutVars>
      </dgm:prSet>
      <dgm:spPr/>
    </dgm:pt>
    <dgm:pt modelId="{03ADABA2-347C-4ECF-9A35-9A13292C12FF}" type="pres">
      <dgm:prSet presAssocID="{D27A54BA-6D36-4E44-B5F7-9F0B59ADE524}" presName="sibTrans" presStyleCnt="0"/>
      <dgm:spPr/>
    </dgm:pt>
    <dgm:pt modelId="{E0C446E5-EBD5-4937-BFC9-39BB13D9D32B}" type="pres">
      <dgm:prSet presAssocID="{EF339819-C10A-4DD6-91D8-D8960DCED72A}" presName="node" presStyleLbl="node1" presStyleIdx="2" presStyleCnt="4">
        <dgm:presLayoutVars>
          <dgm:bulletEnabled val="1"/>
        </dgm:presLayoutVars>
      </dgm:prSet>
      <dgm:spPr/>
    </dgm:pt>
    <dgm:pt modelId="{963F357D-464A-420F-AFB7-E48E6210FD37}" type="pres">
      <dgm:prSet presAssocID="{C5739C56-556B-4EC6-B412-0095822137F0}" presName="sibTrans" presStyleCnt="0"/>
      <dgm:spPr/>
    </dgm:pt>
    <dgm:pt modelId="{3B0BF2A2-8C2A-412B-BAC6-1FA5A18724F7}" type="pres">
      <dgm:prSet presAssocID="{6F229B38-018F-4377-9A62-06183BB8A2DB}" presName="node" presStyleLbl="node1" presStyleIdx="3" presStyleCnt="4">
        <dgm:presLayoutVars>
          <dgm:bulletEnabled val="1"/>
        </dgm:presLayoutVars>
      </dgm:prSet>
      <dgm:spPr/>
    </dgm:pt>
  </dgm:ptLst>
  <dgm:cxnLst>
    <dgm:cxn modelId="{5F85BA3E-4533-4B50-87FA-91F89E09BE23}" srcId="{A5371A47-5CBE-4275-925F-8FABDCFFDE9C}" destId="{EF339819-C10A-4DD6-91D8-D8960DCED72A}" srcOrd="2" destOrd="0" parTransId="{A528714B-213F-4327-9421-8A6ADB380488}" sibTransId="{C5739C56-556B-4EC6-B412-0095822137F0}"/>
    <dgm:cxn modelId="{C5D31767-97A2-44F3-BC42-63885930B2D3}" type="presOf" srcId="{6F229B38-018F-4377-9A62-06183BB8A2DB}" destId="{3B0BF2A2-8C2A-412B-BAC6-1FA5A18724F7}" srcOrd="0" destOrd="0" presId="urn:microsoft.com/office/officeart/2005/8/layout/default"/>
    <dgm:cxn modelId="{D4688677-4338-4986-B5AF-E5F24D525E04}" type="presOf" srcId="{EF339819-C10A-4DD6-91D8-D8960DCED72A}" destId="{E0C446E5-EBD5-4937-BFC9-39BB13D9D32B}" srcOrd="0" destOrd="0" presId="urn:microsoft.com/office/officeart/2005/8/layout/default"/>
    <dgm:cxn modelId="{70C9558A-8233-4D35-80D1-A43C1D915216}" type="presOf" srcId="{506C4F8B-67CB-41E2-97AB-188CD67BA72A}" destId="{B5CFF62D-BB13-4E05-B92E-BF9CFC5A919F}" srcOrd="0" destOrd="0" presId="urn:microsoft.com/office/officeart/2005/8/layout/default"/>
    <dgm:cxn modelId="{4992D18F-0169-49B6-92EE-495068FC02F7}" srcId="{A5371A47-5CBE-4275-925F-8FABDCFFDE9C}" destId="{506C4F8B-67CB-41E2-97AB-188CD67BA72A}" srcOrd="0" destOrd="0" parTransId="{24168B97-B160-4B9E-8EE0-D9E94B517A36}" sibTransId="{B196F6A2-9D15-4D95-90EA-88A4707ABAFD}"/>
    <dgm:cxn modelId="{19B4B2A2-BA56-4A0B-8082-05F5555B11D6}" srcId="{A5371A47-5CBE-4275-925F-8FABDCFFDE9C}" destId="{1393E46D-835F-47BD-A4E7-F033DF2178F0}" srcOrd="1" destOrd="0" parTransId="{7DC462DC-4E76-4632-B5EA-1F30D519EF48}" sibTransId="{D27A54BA-6D36-4E44-B5F7-9F0B59ADE524}"/>
    <dgm:cxn modelId="{6F4E07B3-5325-493B-B88D-F99A8299596E}" type="presOf" srcId="{1393E46D-835F-47BD-A4E7-F033DF2178F0}" destId="{81CC1DB9-5765-4E27-99FE-BDEB5EFDFCB5}" srcOrd="0" destOrd="0" presId="urn:microsoft.com/office/officeart/2005/8/layout/default"/>
    <dgm:cxn modelId="{8D87B6B9-F2C1-45B0-93CA-B56ED2F78EF6}" srcId="{A5371A47-5CBE-4275-925F-8FABDCFFDE9C}" destId="{6F229B38-018F-4377-9A62-06183BB8A2DB}" srcOrd="3" destOrd="0" parTransId="{AC8D0FCC-D55C-46CE-BBAB-64CBBABF90A8}" sibTransId="{5C4A92E3-0695-4735-A217-4757E87F15C3}"/>
    <dgm:cxn modelId="{AD05C0CA-AF9C-4D14-A34F-68F4398BB432}" type="presOf" srcId="{A5371A47-5CBE-4275-925F-8FABDCFFDE9C}" destId="{CD32972B-9219-4AF5-9EB4-A95DD23317FF}" srcOrd="0" destOrd="0" presId="urn:microsoft.com/office/officeart/2005/8/layout/default"/>
    <dgm:cxn modelId="{1402A1B3-ECB4-49D6-8724-F264A7679620}" type="presParOf" srcId="{CD32972B-9219-4AF5-9EB4-A95DD23317FF}" destId="{B5CFF62D-BB13-4E05-B92E-BF9CFC5A919F}" srcOrd="0" destOrd="0" presId="urn:microsoft.com/office/officeart/2005/8/layout/default"/>
    <dgm:cxn modelId="{87BB2946-E6A5-4565-B6CC-F3589A34B0BB}" type="presParOf" srcId="{CD32972B-9219-4AF5-9EB4-A95DD23317FF}" destId="{C6ADF1DB-E76E-41E8-B79A-114F57E8FF6A}" srcOrd="1" destOrd="0" presId="urn:microsoft.com/office/officeart/2005/8/layout/default"/>
    <dgm:cxn modelId="{6069BB8E-625C-41C9-9972-14479FEDF2A9}" type="presParOf" srcId="{CD32972B-9219-4AF5-9EB4-A95DD23317FF}" destId="{81CC1DB9-5765-4E27-99FE-BDEB5EFDFCB5}" srcOrd="2" destOrd="0" presId="urn:microsoft.com/office/officeart/2005/8/layout/default"/>
    <dgm:cxn modelId="{B2426294-BD97-42A5-8061-ECF784777747}" type="presParOf" srcId="{CD32972B-9219-4AF5-9EB4-A95DD23317FF}" destId="{03ADABA2-347C-4ECF-9A35-9A13292C12FF}" srcOrd="3" destOrd="0" presId="urn:microsoft.com/office/officeart/2005/8/layout/default"/>
    <dgm:cxn modelId="{9E54F274-BE54-4D70-B99C-FC1E38F8A2A7}" type="presParOf" srcId="{CD32972B-9219-4AF5-9EB4-A95DD23317FF}" destId="{E0C446E5-EBD5-4937-BFC9-39BB13D9D32B}" srcOrd="4" destOrd="0" presId="urn:microsoft.com/office/officeart/2005/8/layout/default"/>
    <dgm:cxn modelId="{CA516ECE-D550-4E05-B98D-6ACF17AA3E09}" type="presParOf" srcId="{CD32972B-9219-4AF5-9EB4-A95DD23317FF}" destId="{963F357D-464A-420F-AFB7-E48E6210FD37}" srcOrd="5" destOrd="0" presId="urn:microsoft.com/office/officeart/2005/8/layout/default"/>
    <dgm:cxn modelId="{69EA7633-6D54-4ED9-8779-F6A4EF167489}" type="presParOf" srcId="{CD32972B-9219-4AF5-9EB4-A95DD23317FF}" destId="{3B0BF2A2-8C2A-412B-BAC6-1FA5A18724F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7197AB-22A5-43F7-87E9-3FB330CB896A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692337B-67F2-4A62-8220-5178CC4A9E62}">
      <dgm:prSet/>
      <dgm:spPr/>
      <dgm:t>
        <a:bodyPr/>
        <a:lstStyle/>
        <a:p>
          <a:r>
            <a:rPr lang="en-US" dirty="0"/>
            <a:t>We tested three different models:</a:t>
          </a:r>
        </a:p>
      </dgm:t>
    </dgm:pt>
    <dgm:pt modelId="{EC6E4873-CDBE-4426-86A2-AD1441F066D1}" type="parTrans" cxnId="{AAD521C5-7F9A-485D-8A5D-1868F9794494}">
      <dgm:prSet/>
      <dgm:spPr/>
      <dgm:t>
        <a:bodyPr/>
        <a:lstStyle/>
        <a:p>
          <a:endParaRPr lang="en-US"/>
        </a:p>
      </dgm:t>
    </dgm:pt>
    <dgm:pt modelId="{6AEB0189-3991-4F04-8BF2-6F5469CF9509}" type="sibTrans" cxnId="{AAD521C5-7F9A-485D-8A5D-1868F9794494}">
      <dgm:prSet/>
      <dgm:spPr/>
      <dgm:t>
        <a:bodyPr/>
        <a:lstStyle/>
        <a:p>
          <a:endParaRPr lang="en-US"/>
        </a:p>
      </dgm:t>
    </dgm:pt>
    <dgm:pt modelId="{88B9AE44-D987-475D-8903-4FC2A6A650ED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1. Random Forest Classifier – High accuracy, interpretable, chosen as primary model</a:t>
          </a:r>
        </a:p>
      </dgm:t>
    </dgm:pt>
    <dgm:pt modelId="{ACDAE00C-F539-4A7F-8821-4DC244BFEB4D}" type="parTrans" cxnId="{962F4E5B-00AD-440B-AE4D-B213A9720A04}">
      <dgm:prSet/>
      <dgm:spPr/>
      <dgm:t>
        <a:bodyPr/>
        <a:lstStyle/>
        <a:p>
          <a:endParaRPr lang="en-US"/>
        </a:p>
      </dgm:t>
    </dgm:pt>
    <dgm:pt modelId="{7EAB069A-773E-4391-80D4-4694CF07D3A0}" type="sibTrans" cxnId="{962F4E5B-00AD-440B-AE4D-B213A9720A04}">
      <dgm:prSet/>
      <dgm:spPr/>
      <dgm:t>
        <a:bodyPr/>
        <a:lstStyle/>
        <a:p>
          <a:endParaRPr lang="en-US"/>
        </a:p>
      </dgm:t>
    </dgm:pt>
    <dgm:pt modelId="{EB9B3C53-1E59-41DD-889E-FC7BB193B46F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2. Logistic Regression – Baseline model for comparison</a:t>
          </a:r>
        </a:p>
      </dgm:t>
    </dgm:pt>
    <dgm:pt modelId="{BB5B5CA7-7E87-4B36-B41C-5A73107ACD59}" type="parTrans" cxnId="{A10BC185-253F-4998-801F-1530D07DBD45}">
      <dgm:prSet/>
      <dgm:spPr/>
      <dgm:t>
        <a:bodyPr/>
        <a:lstStyle/>
        <a:p>
          <a:endParaRPr lang="en-US"/>
        </a:p>
      </dgm:t>
    </dgm:pt>
    <dgm:pt modelId="{8D256158-F193-4AAF-BA5E-5F66EA2D22D8}" type="sibTrans" cxnId="{A10BC185-253F-4998-801F-1530D07DBD45}">
      <dgm:prSet/>
      <dgm:spPr/>
      <dgm:t>
        <a:bodyPr/>
        <a:lstStyle/>
        <a:p>
          <a:endParaRPr lang="en-US"/>
        </a:p>
      </dgm:t>
    </dgm:pt>
    <dgm:pt modelId="{26019641-1BA1-4748-935F-F4539440A08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3. </a:t>
          </a:r>
          <a:r>
            <a:rPr lang="en-US" dirty="0" err="1"/>
            <a:t>XGBoost</a:t>
          </a:r>
          <a:r>
            <a:rPr lang="en-US" dirty="0"/>
            <a:t> – Powerful, fast, slightly overfitted with default params</a:t>
          </a:r>
        </a:p>
      </dgm:t>
    </dgm:pt>
    <dgm:pt modelId="{A25BA3ED-EB5E-4279-8CD6-B85232AF19EA}" type="parTrans" cxnId="{459B4C28-3CD7-4AAA-8399-EEF836C5B893}">
      <dgm:prSet/>
      <dgm:spPr/>
      <dgm:t>
        <a:bodyPr/>
        <a:lstStyle/>
        <a:p>
          <a:endParaRPr lang="en-US"/>
        </a:p>
      </dgm:t>
    </dgm:pt>
    <dgm:pt modelId="{08BD0333-D75C-49D9-AED2-99D46426B91D}" type="sibTrans" cxnId="{459B4C28-3CD7-4AAA-8399-EEF836C5B893}">
      <dgm:prSet/>
      <dgm:spPr/>
      <dgm:t>
        <a:bodyPr/>
        <a:lstStyle/>
        <a:p>
          <a:endParaRPr lang="en-US"/>
        </a:p>
      </dgm:t>
    </dgm:pt>
    <dgm:pt modelId="{285ED44B-479C-451E-AFAD-2C9FF9F3413F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All models trained and validated using Scikit-learn in Python</a:t>
          </a:r>
        </a:p>
      </dgm:t>
    </dgm:pt>
    <dgm:pt modelId="{48AE2B9F-774A-498E-90E3-C908DA8AE8B2}" type="parTrans" cxnId="{BC382611-8A7C-47A1-93AC-2351F77FC801}">
      <dgm:prSet/>
      <dgm:spPr/>
      <dgm:t>
        <a:bodyPr/>
        <a:lstStyle/>
        <a:p>
          <a:endParaRPr lang="en-US"/>
        </a:p>
      </dgm:t>
    </dgm:pt>
    <dgm:pt modelId="{F284E21D-8199-4A5C-8E3F-A99EE22FFA4D}" type="sibTrans" cxnId="{BC382611-8A7C-47A1-93AC-2351F77FC801}">
      <dgm:prSet/>
      <dgm:spPr/>
      <dgm:t>
        <a:bodyPr/>
        <a:lstStyle/>
        <a:p>
          <a:endParaRPr lang="en-US"/>
        </a:p>
      </dgm:t>
    </dgm:pt>
    <dgm:pt modelId="{FB8A9177-491D-41E1-80D0-6CD597EBC51F}" type="pres">
      <dgm:prSet presAssocID="{717197AB-22A5-43F7-87E9-3FB330CB896A}" presName="linear" presStyleCnt="0">
        <dgm:presLayoutVars>
          <dgm:animLvl val="lvl"/>
          <dgm:resizeHandles val="exact"/>
        </dgm:presLayoutVars>
      </dgm:prSet>
      <dgm:spPr/>
    </dgm:pt>
    <dgm:pt modelId="{36221D9D-A9BD-4DB7-B24C-D64978FA53F0}" type="pres">
      <dgm:prSet presAssocID="{A692337B-67F2-4A62-8220-5178CC4A9E62}" presName="parentText" presStyleLbl="node1" presStyleIdx="0" presStyleCnt="1" custLinFactNeighborY="-13893">
        <dgm:presLayoutVars>
          <dgm:chMax val="0"/>
          <dgm:bulletEnabled val="1"/>
        </dgm:presLayoutVars>
      </dgm:prSet>
      <dgm:spPr/>
    </dgm:pt>
    <dgm:pt modelId="{8F4E5C69-8A71-4E29-8287-8613CCF1B30F}" type="pres">
      <dgm:prSet presAssocID="{A692337B-67F2-4A62-8220-5178CC4A9E6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111FB00-F37C-4099-A427-965E6C20D3A7}" type="presOf" srcId="{88B9AE44-D987-475D-8903-4FC2A6A650ED}" destId="{8F4E5C69-8A71-4E29-8287-8613CCF1B30F}" srcOrd="0" destOrd="0" presId="urn:microsoft.com/office/officeart/2005/8/layout/vList2"/>
    <dgm:cxn modelId="{BC382611-8A7C-47A1-93AC-2351F77FC801}" srcId="{A692337B-67F2-4A62-8220-5178CC4A9E62}" destId="{285ED44B-479C-451E-AFAD-2C9FF9F3413F}" srcOrd="3" destOrd="0" parTransId="{48AE2B9F-774A-498E-90E3-C908DA8AE8B2}" sibTransId="{F284E21D-8199-4A5C-8E3F-A99EE22FFA4D}"/>
    <dgm:cxn modelId="{459B4C28-3CD7-4AAA-8399-EEF836C5B893}" srcId="{A692337B-67F2-4A62-8220-5178CC4A9E62}" destId="{26019641-1BA1-4748-935F-F4539440A082}" srcOrd="2" destOrd="0" parTransId="{A25BA3ED-EB5E-4279-8CD6-B85232AF19EA}" sibTransId="{08BD0333-D75C-49D9-AED2-99D46426B91D}"/>
    <dgm:cxn modelId="{962F4E5B-00AD-440B-AE4D-B213A9720A04}" srcId="{A692337B-67F2-4A62-8220-5178CC4A9E62}" destId="{88B9AE44-D987-475D-8903-4FC2A6A650ED}" srcOrd="0" destOrd="0" parTransId="{ACDAE00C-F539-4A7F-8821-4DC244BFEB4D}" sibTransId="{7EAB069A-773E-4391-80D4-4694CF07D3A0}"/>
    <dgm:cxn modelId="{CC09E166-2337-4325-8C94-0157A4AD94D9}" type="presOf" srcId="{26019641-1BA1-4748-935F-F4539440A082}" destId="{8F4E5C69-8A71-4E29-8287-8613CCF1B30F}" srcOrd="0" destOrd="2" presId="urn:microsoft.com/office/officeart/2005/8/layout/vList2"/>
    <dgm:cxn modelId="{7AA3EC66-4D9E-4AC8-9A6D-496FD67BA79E}" type="presOf" srcId="{285ED44B-479C-451E-AFAD-2C9FF9F3413F}" destId="{8F4E5C69-8A71-4E29-8287-8613CCF1B30F}" srcOrd="0" destOrd="3" presId="urn:microsoft.com/office/officeart/2005/8/layout/vList2"/>
    <dgm:cxn modelId="{5B0D247F-F67C-4B27-A052-ED3A776A9B43}" type="presOf" srcId="{EB9B3C53-1E59-41DD-889E-FC7BB193B46F}" destId="{8F4E5C69-8A71-4E29-8287-8613CCF1B30F}" srcOrd="0" destOrd="1" presId="urn:microsoft.com/office/officeart/2005/8/layout/vList2"/>
    <dgm:cxn modelId="{A10BC185-253F-4998-801F-1530D07DBD45}" srcId="{A692337B-67F2-4A62-8220-5178CC4A9E62}" destId="{EB9B3C53-1E59-41DD-889E-FC7BB193B46F}" srcOrd="1" destOrd="0" parTransId="{BB5B5CA7-7E87-4B36-B41C-5A73107ACD59}" sibTransId="{8D256158-F193-4AAF-BA5E-5F66EA2D22D8}"/>
    <dgm:cxn modelId="{0CB206A7-C3EF-48D2-80DA-43994E49BD03}" type="presOf" srcId="{717197AB-22A5-43F7-87E9-3FB330CB896A}" destId="{FB8A9177-491D-41E1-80D0-6CD597EBC51F}" srcOrd="0" destOrd="0" presId="urn:microsoft.com/office/officeart/2005/8/layout/vList2"/>
    <dgm:cxn modelId="{AAD521C5-7F9A-485D-8A5D-1868F9794494}" srcId="{717197AB-22A5-43F7-87E9-3FB330CB896A}" destId="{A692337B-67F2-4A62-8220-5178CC4A9E62}" srcOrd="0" destOrd="0" parTransId="{EC6E4873-CDBE-4426-86A2-AD1441F066D1}" sibTransId="{6AEB0189-3991-4F04-8BF2-6F5469CF9509}"/>
    <dgm:cxn modelId="{B722FEF5-0913-4511-9D98-D2BFC0CEBAFD}" type="presOf" srcId="{A692337B-67F2-4A62-8220-5178CC4A9E62}" destId="{36221D9D-A9BD-4DB7-B24C-D64978FA53F0}" srcOrd="0" destOrd="0" presId="urn:microsoft.com/office/officeart/2005/8/layout/vList2"/>
    <dgm:cxn modelId="{41EE7222-EF04-4E48-AFB5-80DF722634DF}" type="presParOf" srcId="{FB8A9177-491D-41E1-80D0-6CD597EBC51F}" destId="{36221D9D-A9BD-4DB7-B24C-D64978FA53F0}" srcOrd="0" destOrd="0" presId="urn:microsoft.com/office/officeart/2005/8/layout/vList2"/>
    <dgm:cxn modelId="{6EF37A47-9039-48C1-B3C0-A9414425D16D}" type="presParOf" srcId="{FB8A9177-491D-41E1-80D0-6CD597EBC51F}" destId="{8F4E5C69-8A71-4E29-8287-8613CCF1B30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1FFB6F-DC04-4A93-B66F-BEBAA08E0BE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785077-4654-4914-8709-4BCF33F77452}">
      <dgm:prSet/>
      <dgm:spPr/>
      <dgm:t>
        <a:bodyPr/>
        <a:lstStyle/>
        <a:p>
          <a:r>
            <a:rPr lang="en-US" dirty="0"/>
            <a:t>Random Forest: 26% Accuracy</a:t>
          </a:r>
        </a:p>
      </dgm:t>
    </dgm:pt>
    <dgm:pt modelId="{A641007C-FC4B-4372-9C19-FCAEFC8B9FC6}" type="parTrans" cxnId="{AB7EF537-D371-4F72-8E54-D3627A90AF60}">
      <dgm:prSet/>
      <dgm:spPr/>
      <dgm:t>
        <a:bodyPr/>
        <a:lstStyle/>
        <a:p>
          <a:endParaRPr lang="en-US"/>
        </a:p>
      </dgm:t>
    </dgm:pt>
    <dgm:pt modelId="{B42F4112-B283-49F1-A94E-4B2EA3318535}" type="sibTrans" cxnId="{AB7EF537-D371-4F72-8E54-D3627A90AF60}">
      <dgm:prSet/>
      <dgm:spPr/>
      <dgm:t>
        <a:bodyPr/>
        <a:lstStyle/>
        <a:p>
          <a:endParaRPr lang="en-US"/>
        </a:p>
      </dgm:t>
    </dgm:pt>
    <dgm:pt modelId="{3297A656-4A4D-4060-BC08-9C1B694C0C6E}">
      <dgm:prSet/>
      <dgm:spPr/>
      <dgm:t>
        <a:bodyPr/>
        <a:lstStyle/>
        <a:p>
          <a:r>
            <a:rPr lang="en-US" dirty="0" err="1"/>
            <a:t>XGBoost</a:t>
          </a:r>
          <a:r>
            <a:rPr lang="en-US" dirty="0"/>
            <a:t>: 23% Accuracy</a:t>
          </a:r>
        </a:p>
      </dgm:t>
    </dgm:pt>
    <dgm:pt modelId="{C44D20FF-36B0-427D-BB86-ECA13971A57E}" type="parTrans" cxnId="{EBE184F5-0BA2-477C-ADEE-B4C1BD15A53A}">
      <dgm:prSet/>
      <dgm:spPr/>
      <dgm:t>
        <a:bodyPr/>
        <a:lstStyle/>
        <a:p>
          <a:endParaRPr lang="en-US"/>
        </a:p>
      </dgm:t>
    </dgm:pt>
    <dgm:pt modelId="{41F568F6-A97C-49E8-AE00-4CB2BE01867D}" type="sibTrans" cxnId="{EBE184F5-0BA2-477C-ADEE-B4C1BD15A53A}">
      <dgm:prSet/>
      <dgm:spPr/>
      <dgm:t>
        <a:bodyPr/>
        <a:lstStyle/>
        <a:p>
          <a:endParaRPr lang="en-US"/>
        </a:p>
      </dgm:t>
    </dgm:pt>
    <dgm:pt modelId="{65E79E98-EB78-4B7E-9C92-4FC2AC733EA2}">
      <dgm:prSet/>
      <dgm:spPr/>
      <dgm:t>
        <a:bodyPr/>
        <a:lstStyle/>
        <a:p>
          <a:r>
            <a:rPr lang="en-US" dirty="0"/>
            <a:t>Logistic Regression: 17% Accuracy</a:t>
          </a:r>
        </a:p>
      </dgm:t>
    </dgm:pt>
    <dgm:pt modelId="{4E6DBC23-B654-47B3-8033-8263E46ADDF7}" type="parTrans" cxnId="{1D693265-B0DE-47D5-919F-2A17C5BF7B4C}">
      <dgm:prSet/>
      <dgm:spPr/>
      <dgm:t>
        <a:bodyPr/>
        <a:lstStyle/>
        <a:p>
          <a:endParaRPr lang="en-US"/>
        </a:p>
      </dgm:t>
    </dgm:pt>
    <dgm:pt modelId="{1E820D45-DC60-4D55-B910-331003C53EAE}" type="sibTrans" cxnId="{1D693265-B0DE-47D5-919F-2A17C5BF7B4C}">
      <dgm:prSet/>
      <dgm:spPr/>
      <dgm:t>
        <a:bodyPr/>
        <a:lstStyle/>
        <a:p>
          <a:endParaRPr lang="en-US"/>
        </a:p>
      </dgm:t>
    </dgm:pt>
    <dgm:pt modelId="{FF6D55CD-6414-4F5D-89B7-FA0D278F409C}">
      <dgm:prSet/>
      <dgm:spPr/>
      <dgm:t>
        <a:bodyPr/>
        <a:lstStyle/>
        <a:p>
          <a:r>
            <a:rPr lang="en-US" dirty="0"/>
            <a:t>Random Forest showed best generalization and clarity in feature importance</a:t>
          </a:r>
        </a:p>
      </dgm:t>
    </dgm:pt>
    <dgm:pt modelId="{41D5B230-208D-45FE-B660-BE1D7121EA83}" type="parTrans" cxnId="{C9A5553B-DCFF-42C9-B136-C28568344BAE}">
      <dgm:prSet/>
      <dgm:spPr/>
      <dgm:t>
        <a:bodyPr/>
        <a:lstStyle/>
        <a:p>
          <a:endParaRPr lang="en-US"/>
        </a:p>
      </dgm:t>
    </dgm:pt>
    <dgm:pt modelId="{E926241E-94EA-46E2-8CE7-1008F773527F}" type="sibTrans" cxnId="{C9A5553B-DCFF-42C9-B136-C28568344BAE}">
      <dgm:prSet/>
      <dgm:spPr/>
      <dgm:t>
        <a:bodyPr/>
        <a:lstStyle/>
        <a:p>
          <a:endParaRPr lang="en-US"/>
        </a:p>
      </dgm:t>
    </dgm:pt>
    <dgm:pt modelId="{E77ADCFF-A4B1-42BC-9DEF-72145BC1D6CB}">
      <dgm:prSet/>
      <dgm:spPr/>
      <dgm:t>
        <a:bodyPr/>
        <a:lstStyle/>
        <a:p>
          <a:r>
            <a:rPr lang="en-US" dirty="0"/>
            <a:t>Evaluation metrics: Accuracy, Confusion Matrix, Precision/Recall (optional)</a:t>
          </a:r>
        </a:p>
      </dgm:t>
    </dgm:pt>
    <dgm:pt modelId="{51A57AD5-E857-4F35-8DDB-8E20BCB4AE6E}" type="parTrans" cxnId="{1A7E4563-FDC3-4664-B450-EEBA877E7AA2}">
      <dgm:prSet/>
      <dgm:spPr/>
      <dgm:t>
        <a:bodyPr/>
        <a:lstStyle/>
        <a:p>
          <a:endParaRPr lang="en-US"/>
        </a:p>
      </dgm:t>
    </dgm:pt>
    <dgm:pt modelId="{9B1A1CFB-B6C6-4D38-B636-8ABC783B391E}" type="sibTrans" cxnId="{1A7E4563-FDC3-4664-B450-EEBA877E7AA2}">
      <dgm:prSet/>
      <dgm:spPr/>
      <dgm:t>
        <a:bodyPr/>
        <a:lstStyle/>
        <a:p>
          <a:endParaRPr lang="en-US"/>
        </a:p>
      </dgm:t>
    </dgm:pt>
    <dgm:pt modelId="{36DEC0CE-D761-E840-881C-5AF3203E391C}">
      <dgm:prSet/>
      <dgm:spPr/>
      <dgm:t>
        <a:bodyPr/>
        <a:lstStyle/>
        <a:p>
          <a:pPr>
            <a:buNone/>
          </a:pPr>
          <a:r>
            <a:rPr lang="en-CA" b="0" i="0" u="none"/>
            <a:t>Given the challenge of 20+ service categories and overlapping class features, a 26% accuracy still reflects learning significantly better than random chance (5%). Random Forest showed the best generalization and feature clarity.</a:t>
          </a:r>
          <a:endParaRPr lang="en-CA"/>
        </a:p>
      </dgm:t>
    </dgm:pt>
    <dgm:pt modelId="{671CF62D-8FAD-884F-B280-4A3FF6CCC3A9}" type="parTrans" cxnId="{247F4AFE-176E-3244-8BBC-D341EE957C30}">
      <dgm:prSet/>
      <dgm:spPr/>
      <dgm:t>
        <a:bodyPr/>
        <a:lstStyle/>
        <a:p>
          <a:endParaRPr lang="en-US"/>
        </a:p>
      </dgm:t>
    </dgm:pt>
    <dgm:pt modelId="{C452A8AE-C3F7-6346-984D-8397FB3507EE}" type="sibTrans" cxnId="{247F4AFE-176E-3244-8BBC-D341EE957C30}">
      <dgm:prSet/>
      <dgm:spPr/>
      <dgm:t>
        <a:bodyPr/>
        <a:lstStyle/>
        <a:p>
          <a:endParaRPr lang="en-US"/>
        </a:p>
      </dgm:t>
    </dgm:pt>
    <dgm:pt modelId="{D03BE5CD-2827-3F4A-9C49-CE5210B53F68}" type="pres">
      <dgm:prSet presAssocID="{AB1FFB6F-DC04-4A93-B66F-BEBAA08E0BE6}" presName="diagram" presStyleCnt="0">
        <dgm:presLayoutVars>
          <dgm:dir/>
          <dgm:resizeHandles val="exact"/>
        </dgm:presLayoutVars>
      </dgm:prSet>
      <dgm:spPr/>
    </dgm:pt>
    <dgm:pt modelId="{612CEBD0-94FB-9E47-A44E-00D4B7E98AA3}" type="pres">
      <dgm:prSet presAssocID="{6F785077-4654-4914-8709-4BCF33F77452}" presName="node" presStyleLbl="node1" presStyleIdx="0" presStyleCnt="6">
        <dgm:presLayoutVars>
          <dgm:bulletEnabled val="1"/>
        </dgm:presLayoutVars>
      </dgm:prSet>
      <dgm:spPr/>
    </dgm:pt>
    <dgm:pt modelId="{00218214-28F8-BF47-A588-5DCC62B98B09}" type="pres">
      <dgm:prSet presAssocID="{B42F4112-B283-49F1-A94E-4B2EA3318535}" presName="sibTrans" presStyleCnt="0"/>
      <dgm:spPr/>
    </dgm:pt>
    <dgm:pt modelId="{74281839-87BB-674F-A406-9EB8BCF05CF3}" type="pres">
      <dgm:prSet presAssocID="{3297A656-4A4D-4060-BC08-9C1B694C0C6E}" presName="node" presStyleLbl="node1" presStyleIdx="1" presStyleCnt="6">
        <dgm:presLayoutVars>
          <dgm:bulletEnabled val="1"/>
        </dgm:presLayoutVars>
      </dgm:prSet>
      <dgm:spPr/>
    </dgm:pt>
    <dgm:pt modelId="{24ED9465-E502-A94C-A83F-7FB14448CBF5}" type="pres">
      <dgm:prSet presAssocID="{41F568F6-A97C-49E8-AE00-4CB2BE01867D}" presName="sibTrans" presStyleCnt="0"/>
      <dgm:spPr/>
    </dgm:pt>
    <dgm:pt modelId="{CD741113-15AE-344E-851E-33D9644643D2}" type="pres">
      <dgm:prSet presAssocID="{65E79E98-EB78-4B7E-9C92-4FC2AC733EA2}" presName="node" presStyleLbl="node1" presStyleIdx="2" presStyleCnt="6">
        <dgm:presLayoutVars>
          <dgm:bulletEnabled val="1"/>
        </dgm:presLayoutVars>
      </dgm:prSet>
      <dgm:spPr/>
    </dgm:pt>
    <dgm:pt modelId="{8FB36148-CBBB-7B4D-A06C-30CE30F531A5}" type="pres">
      <dgm:prSet presAssocID="{1E820D45-DC60-4D55-B910-331003C53EAE}" presName="sibTrans" presStyleCnt="0"/>
      <dgm:spPr/>
    </dgm:pt>
    <dgm:pt modelId="{D7749614-CD69-BF4A-96D2-4366444EB4C0}" type="pres">
      <dgm:prSet presAssocID="{FF6D55CD-6414-4F5D-89B7-FA0D278F409C}" presName="node" presStyleLbl="node1" presStyleIdx="3" presStyleCnt="6">
        <dgm:presLayoutVars>
          <dgm:bulletEnabled val="1"/>
        </dgm:presLayoutVars>
      </dgm:prSet>
      <dgm:spPr/>
    </dgm:pt>
    <dgm:pt modelId="{BDD09DEC-DBC5-EA43-937C-E086C10A69A2}" type="pres">
      <dgm:prSet presAssocID="{E926241E-94EA-46E2-8CE7-1008F773527F}" presName="sibTrans" presStyleCnt="0"/>
      <dgm:spPr/>
    </dgm:pt>
    <dgm:pt modelId="{B070241B-E5FF-6045-9633-B82D123678EB}" type="pres">
      <dgm:prSet presAssocID="{E77ADCFF-A4B1-42BC-9DEF-72145BC1D6CB}" presName="node" presStyleLbl="node1" presStyleIdx="4" presStyleCnt="6">
        <dgm:presLayoutVars>
          <dgm:bulletEnabled val="1"/>
        </dgm:presLayoutVars>
      </dgm:prSet>
      <dgm:spPr/>
    </dgm:pt>
    <dgm:pt modelId="{E9CBE48F-56A1-244A-8552-1DD2DC89DCCC}" type="pres">
      <dgm:prSet presAssocID="{9B1A1CFB-B6C6-4D38-B636-8ABC783B391E}" presName="sibTrans" presStyleCnt="0"/>
      <dgm:spPr/>
    </dgm:pt>
    <dgm:pt modelId="{0D7BB1F5-D6AC-E24D-9751-F8C58DDFC571}" type="pres">
      <dgm:prSet presAssocID="{36DEC0CE-D761-E840-881C-5AF3203E391C}" presName="node" presStyleLbl="node1" presStyleIdx="5" presStyleCnt="6">
        <dgm:presLayoutVars>
          <dgm:bulletEnabled val="1"/>
        </dgm:presLayoutVars>
      </dgm:prSet>
      <dgm:spPr/>
    </dgm:pt>
  </dgm:ptLst>
  <dgm:cxnLst>
    <dgm:cxn modelId="{23C27A05-F011-914A-A114-ADFE5E38CF29}" type="presOf" srcId="{6F785077-4654-4914-8709-4BCF33F77452}" destId="{612CEBD0-94FB-9E47-A44E-00D4B7E98AA3}" srcOrd="0" destOrd="0" presId="urn:microsoft.com/office/officeart/2005/8/layout/default"/>
    <dgm:cxn modelId="{46FED61F-C9D6-C94B-97FF-123BDDDC1098}" type="presOf" srcId="{65E79E98-EB78-4B7E-9C92-4FC2AC733EA2}" destId="{CD741113-15AE-344E-851E-33D9644643D2}" srcOrd="0" destOrd="0" presId="urn:microsoft.com/office/officeart/2005/8/layout/default"/>
    <dgm:cxn modelId="{AB7EF537-D371-4F72-8E54-D3627A90AF60}" srcId="{AB1FFB6F-DC04-4A93-B66F-BEBAA08E0BE6}" destId="{6F785077-4654-4914-8709-4BCF33F77452}" srcOrd="0" destOrd="0" parTransId="{A641007C-FC4B-4372-9C19-FCAEFC8B9FC6}" sibTransId="{B42F4112-B283-49F1-A94E-4B2EA3318535}"/>
    <dgm:cxn modelId="{C9A5553B-DCFF-42C9-B136-C28568344BAE}" srcId="{AB1FFB6F-DC04-4A93-B66F-BEBAA08E0BE6}" destId="{FF6D55CD-6414-4F5D-89B7-FA0D278F409C}" srcOrd="3" destOrd="0" parTransId="{41D5B230-208D-45FE-B660-BE1D7121EA83}" sibTransId="{E926241E-94EA-46E2-8CE7-1008F773527F}"/>
    <dgm:cxn modelId="{FD2C7A56-6627-3043-B167-46C1FC54F046}" type="presOf" srcId="{FF6D55CD-6414-4F5D-89B7-FA0D278F409C}" destId="{D7749614-CD69-BF4A-96D2-4366444EB4C0}" srcOrd="0" destOrd="0" presId="urn:microsoft.com/office/officeart/2005/8/layout/default"/>
    <dgm:cxn modelId="{40DE8A5D-6425-4647-BB2D-677A1372194E}" type="presOf" srcId="{E77ADCFF-A4B1-42BC-9DEF-72145BC1D6CB}" destId="{B070241B-E5FF-6045-9633-B82D123678EB}" srcOrd="0" destOrd="0" presId="urn:microsoft.com/office/officeart/2005/8/layout/default"/>
    <dgm:cxn modelId="{1A7E4563-FDC3-4664-B450-EEBA877E7AA2}" srcId="{AB1FFB6F-DC04-4A93-B66F-BEBAA08E0BE6}" destId="{E77ADCFF-A4B1-42BC-9DEF-72145BC1D6CB}" srcOrd="4" destOrd="0" parTransId="{51A57AD5-E857-4F35-8DDB-8E20BCB4AE6E}" sibTransId="{9B1A1CFB-B6C6-4D38-B636-8ABC783B391E}"/>
    <dgm:cxn modelId="{1D693265-B0DE-47D5-919F-2A17C5BF7B4C}" srcId="{AB1FFB6F-DC04-4A93-B66F-BEBAA08E0BE6}" destId="{65E79E98-EB78-4B7E-9C92-4FC2AC733EA2}" srcOrd="2" destOrd="0" parTransId="{4E6DBC23-B654-47B3-8033-8263E46ADDF7}" sibTransId="{1E820D45-DC60-4D55-B910-331003C53EAE}"/>
    <dgm:cxn modelId="{5C61B69A-66BD-BB46-9C96-446C50CE5866}" type="presOf" srcId="{AB1FFB6F-DC04-4A93-B66F-BEBAA08E0BE6}" destId="{D03BE5CD-2827-3F4A-9C49-CE5210B53F68}" srcOrd="0" destOrd="0" presId="urn:microsoft.com/office/officeart/2005/8/layout/default"/>
    <dgm:cxn modelId="{4E1A12E4-AE20-8C42-A8DE-8973D4B3EC1F}" type="presOf" srcId="{3297A656-4A4D-4060-BC08-9C1B694C0C6E}" destId="{74281839-87BB-674F-A406-9EB8BCF05CF3}" srcOrd="0" destOrd="0" presId="urn:microsoft.com/office/officeart/2005/8/layout/default"/>
    <dgm:cxn modelId="{EBE184F5-0BA2-477C-ADEE-B4C1BD15A53A}" srcId="{AB1FFB6F-DC04-4A93-B66F-BEBAA08E0BE6}" destId="{3297A656-4A4D-4060-BC08-9C1B694C0C6E}" srcOrd="1" destOrd="0" parTransId="{C44D20FF-36B0-427D-BB86-ECA13971A57E}" sibTransId="{41F568F6-A97C-49E8-AE00-4CB2BE01867D}"/>
    <dgm:cxn modelId="{4160F2F5-15B7-BA4B-B426-40978E5398AF}" type="presOf" srcId="{36DEC0CE-D761-E840-881C-5AF3203E391C}" destId="{0D7BB1F5-D6AC-E24D-9751-F8C58DDFC571}" srcOrd="0" destOrd="0" presId="urn:microsoft.com/office/officeart/2005/8/layout/default"/>
    <dgm:cxn modelId="{247F4AFE-176E-3244-8BBC-D341EE957C30}" srcId="{AB1FFB6F-DC04-4A93-B66F-BEBAA08E0BE6}" destId="{36DEC0CE-D761-E840-881C-5AF3203E391C}" srcOrd="5" destOrd="0" parTransId="{671CF62D-8FAD-884F-B280-4A3FF6CCC3A9}" sibTransId="{C452A8AE-C3F7-6346-984D-8397FB3507EE}"/>
    <dgm:cxn modelId="{60A1EA0E-6371-7046-981D-DE14A2DCA233}" type="presParOf" srcId="{D03BE5CD-2827-3F4A-9C49-CE5210B53F68}" destId="{612CEBD0-94FB-9E47-A44E-00D4B7E98AA3}" srcOrd="0" destOrd="0" presId="urn:microsoft.com/office/officeart/2005/8/layout/default"/>
    <dgm:cxn modelId="{C35BE5D4-E9E5-D046-ABF6-8954DD3A3CE4}" type="presParOf" srcId="{D03BE5CD-2827-3F4A-9C49-CE5210B53F68}" destId="{00218214-28F8-BF47-A588-5DCC62B98B09}" srcOrd="1" destOrd="0" presId="urn:microsoft.com/office/officeart/2005/8/layout/default"/>
    <dgm:cxn modelId="{76C389BF-1E49-C840-A3CB-2B7F35159908}" type="presParOf" srcId="{D03BE5CD-2827-3F4A-9C49-CE5210B53F68}" destId="{74281839-87BB-674F-A406-9EB8BCF05CF3}" srcOrd="2" destOrd="0" presId="urn:microsoft.com/office/officeart/2005/8/layout/default"/>
    <dgm:cxn modelId="{52471B32-EB48-B546-B5F2-68AF235C1E43}" type="presParOf" srcId="{D03BE5CD-2827-3F4A-9C49-CE5210B53F68}" destId="{24ED9465-E502-A94C-A83F-7FB14448CBF5}" srcOrd="3" destOrd="0" presId="urn:microsoft.com/office/officeart/2005/8/layout/default"/>
    <dgm:cxn modelId="{DD8D694C-A989-614F-B2E7-B3205318A363}" type="presParOf" srcId="{D03BE5CD-2827-3F4A-9C49-CE5210B53F68}" destId="{CD741113-15AE-344E-851E-33D9644643D2}" srcOrd="4" destOrd="0" presId="urn:microsoft.com/office/officeart/2005/8/layout/default"/>
    <dgm:cxn modelId="{C08FB4F8-CAA3-BB4D-A22F-CCEF45ED7964}" type="presParOf" srcId="{D03BE5CD-2827-3F4A-9C49-CE5210B53F68}" destId="{8FB36148-CBBB-7B4D-A06C-30CE30F531A5}" srcOrd="5" destOrd="0" presId="urn:microsoft.com/office/officeart/2005/8/layout/default"/>
    <dgm:cxn modelId="{D0F30E76-BD51-FC45-A11F-480DB1B23286}" type="presParOf" srcId="{D03BE5CD-2827-3F4A-9C49-CE5210B53F68}" destId="{D7749614-CD69-BF4A-96D2-4366444EB4C0}" srcOrd="6" destOrd="0" presId="urn:microsoft.com/office/officeart/2005/8/layout/default"/>
    <dgm:cxn modelId="{8BBC467D-7511-4A42-95A8-9F90EDBC586A}" type="presParOf" srcId="{D03BE5CD-2827-3F4A-9C49-CE5210B53F68}" destId="{BDD09DEC-DBC5-EA43-937C-E086C10A69A2}" srcOrd="7" destOrd="0" presId="urn:microsoft.com/office/officeart/2005/8/layout/default"/>
    <dgm:cxn modelId="{2609B784-A146-A549-9204-EE0A6CDA321F}" type="presParOf" srcId="{D03BE5CD-2827-3F4A-9C49-CE5210B53F68}" destId="{B070241B-E5FF-6045-9633-B82D123678EB}" srcOrd="8" destOrd="0" presId="urn:microsoft.com/office/officeart/2005/8/layout/default"/>
    <dgm:cxn modelId="{A0B70BBF-7BF6-C74F-8DCF-D1ABB74A9DE1}" type="presParOf" srcId="{D03BE5CD-2827-3F4A-9C49-CE5210B53F68}" destId="{E9CBE48F-56A1-244A-8552-1DD2DC89DCCC}" srcOrd="9" destOrd="0" presId="urn:microsoft.com/office/officeart/2005/8/layout/default"/>
    <dgm:cxn modelId="{5B7F3695-4E2E-C246-B46E-B102500363BB}" type="presParOf" srcId="{D03BE5CD-2827-3F4A-9C49-CE5210B53F68}" destId="{0D7BB1F5-D6AC-E24D-9751-F8C58DDFC57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A8904E-DBDA-481E-85BA-847C17CA319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4FD93E-C245-460D-A2DF-6441A3712657}">
      <dgm:prSet/>
      <dgm:spPr/>
      <dgm:t>
        <a:bodyPr/>
        <a:lstStyle/>
        <a:p>
          <a:r>
            <a:rPr lang="en-US"/>
            <a:t>Visualizations include:</a:t>
          </a:r>
        </a:p>
      </dgm:t>
    </dgm:pt>
    <dgm:pt modelId="{29054306-3644-4460-9A1C-7A1BE1C617A6}" type="parTrans" cxnId="{797CFDA5-281A-4D59-A0B1-5235049CB948}">
      <dgm:prSet/>
      <dgm:spPr/>
      <dgm:t>
        <a:bodyPr/>
        <a:lstStyle/>
        <a:p>
          <a:endParaRPr lang="en-US"/>
        </a:p>
      </dgm:t>
    </dgm:pt>
    <dgm:pt modelId="{3B605483-E9A7-4C14-AEE1-2D9E1A64F7EB}" type="sibTrans" cxnId="{797CFDA5-281A-4D59-A0B1-5235049CB948}">
      <dgm:prSet/>
      <dgm:spPr/>
      <dgm:t>
        <a:bodyPr/>
        <a:lstStyle/>
        <a:p>
          <a:endParaRPr lang="en-US"/>
        </a:p>
      </dgm:t>
    </dgm:pt>
    <dgm:pt modelId="{53642B43-08D2-42C0-B115-EA1F36CAAC12}">
      <dgm:prSet/>
      <dgm:spPr/>
      <dgm:t>
        <a:bodyPr/>
        <a:lstStyle/>
        <a:p>
          <a:r>
            <a:rPr lang="en-US"/>
            <a:t>Confusion Matrix: Shows which categories are commonly misclassified</a:t>
          </a:r>
        </a:p>
      </dgm:t>
    </dgm:pt>
    <dgm:pt modelId="{3A6B390D-E0BA-4228-B013-8B511E882547}" type="parTrans" cxnId="{CDB2F1AC-B9F8-4765-B9E4-FED836DAEC8A}">
      <dgm:prSet/>
      <dgm:spPr/>
      <dgm:t>
        <a:bodyPr/>
        <a:lstStyle/>
        <a:p>
          <a:endParaRPr lang="en-US"/>
        </a:p>
      </dgm:t>
    </dgm:pt>
    <dgm:pt modelId="{F3E31147-5E76-40E5-944D-02560AA95D66}" type="sibTrans" cxnId="{CDB2F1AC-B9F8-4765-B9E4-FED836DAEC8A}">
      <dgm:prSet/>
      <dgm:spPr/>
      <dgm:t>
        <a:bodyPr/>
        <a:lstStyle/>
        <a:p>
          <a:endParaRPr lang="en-US"/>
        </a:p>
      </dgm:t>
    </dgm:pt>
    <dgm:pt modelId="{D0FB159A-95C3-453D-AB14-18B8B9F4FECD}">
      <dgm:prSet/>
      <dgm:spPr/>
      <dgm:t>
        <a:bodyPr/>
        <a:lstStyle/>
        <a:p>
          <a:r>
            <a:rPr lang="en-US"/>
            <a:t>Feature Importance: Community Name and Month were top predictors</a:t>
          </a:r>
        </a:p>
      </dgm:t>
    </dgm:pt>
    <dgm:pt modelId="{15786B11-0A03-4F79-BB20-BF21CC0735C8}" type="parTrans" cxnId="{733B7044-3D4A-4CC2-B739-AC841FBD025D}">
      <dgm:prSet/>
      <dgm:spPr/>
      <dgm:t>
        <a:bodyPr/>
        <a:lstStyle/>
        <a:p>
          <a:endParaRPr lang="en-US"/>
        </a:p>
      </dgm:t>
    </dgm:pt>
    <dgm:pt modelId="{9FE5EB19-FFC7-4B51-BAE4-C2510DBDF3A0}" type="sibTrans" cxnId="{733B7044-3D4A-4CC2-B739-AC841FBD025D}">
      <dgm:prSet/>
      <dgm:spPr/>
      <dgm:t>
        <a:bodyPr/>
        <a:lstStyle/>
        <a:p>
          <a:endParaRPr lang="en-US"/>
        </a:p>
      </dgm:t>
    </dgm:pt>
    <dgm:pt modelId="{BBE1B16B-23BA-483D-858E-4AED71B2399C}">
      <dgm:prSet/>
      <dgm:spPr/>
      <dgm:t>
        <a:bodyPr/>
        <a:lstStyle/>
        <a:p>
          <a:r>
            <a:rPr lang="en-US" dirty="0"/>
            <a:t>Bivariate Analysis: Complaint types vs community distribution</a:t>
          </a:r>
        </a:p>
      </dgm:t>
    </dgm:pt>
    <dgm:pt modelId="{C1381222-9CCE-4D37-AC64-34831F71B6D3}" type="parTrans" cxnId="{BC5A3022-60C9-4DBD-8699-D730817BE682}">
      <dgm:prSet/>
      <dgm:spPr/>
      <dgm:t>
        <a:bodyPr/>
        <a:lstStyle/>
        <a:p>
          <a:endParaRPr lang="en-US"/>
        </a:p>
      </dgm:t>
    </dgm:pt>
    <dgm:pt modelId="{5A866DFF-299B-4A14-AA69-5BBC708C322D}" type="sibTrans" cxnId="{BC5A3022-60C9-4DBD-8699-D730817BE682}">
      <dgm:prSet/>
      <dgm:spPr/>
      <dgm:t>
        <a:bodyPr/>
        <a:lstStyle/>
        <a:p>
          <a:endParaRPr lang="en-US"/>
        </a:p>
      </dgm:t>
    </dgm:pt>
    <dgm:pt modelId="{676EE731-A958-404D-8FEE-062FDAE5CA5B}" type="pres">
      <dgm:prSet presAssocID="{D2A8904E-DBDA-481E-85BA-847C17CA3199}" presName="linear" presStyleCnt="0">
        <dgm:presLayoutVars>
          <dgm:animLvl val="lvl"/>
          <dgm:resizeHandles val="exact"/>
        </dgm:presLayoutVars>
      </dgm:prSet>
      <dgm:spPr/>
    </dgm:pt>
    <dgm:pt modelId="{2AC52376-18A2-4042-8DBC-7EC49CEA1115}" type="pres">
      <dgm:prSet presAssocID="{3B4FD93E-C245-460D-A2DF-6441A371265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A366D86-F54A-4D40-B1F2-B3713438E24E}" type="pres">
      <dgm:prSet presAssocID="{3B4FD93E-C245-460D-A2DF-6441A371265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29BD117-EDAE-40F4-94DB-8C853EAD4205}" type="presOf" srcId="{D0FB159A-95C3-453D-AB14-18B8B9F4FECD}" destId="{AA366D86-F54A-4D40-B1F2-B3713438E24E}" srcOrd="0" destOrd="1" presId="urn:microsoft.com/office/officeart/2005/8/layout/vList2"/>
    <dgm:cxn modelId="{BC5A3022-60C9-4DBD-8699-D730817BE682}" srcId="{3B4FD93E-C245-460D-A2DF-6441A3712657}" destId="{BBE1B16B-23BA-483D-858E-4AED71B2399C}" srcOrd="2" destOrd="0" parTransId="{C1381222-9CCE-4D37-AC64-34831F71B6D3}" sibTransId="{5A866DFF-299B-4A14-AA69-5BBC708C322D}"/>
    <dgm:cxn modelId="{59511832-7E7E-49B0-AB7C-A2753E7421FA}" type="presOf" srcId="{3B4FD93E-C245-460D-A2DF-6441A3712657}" destId="{2AC52376-18A2-4042-8DBC-7EC49CEA1115}" srcOrd="0" destOrd="0" presId="urn:microsoft.com/office/officeart/2005/8/layout/vList2"/>
    <dgm:cxn modelId="{733B7044-3D4A-4CC2-B739-AC841FBD025D}" srcId="{3B4FD93E-C245-460D-A2DF-6441A3712657}" destId="{D0FB159A-95C3-453D-AB14-18B8B9F4FECD}" srcOrd="1" destOrd="0" parTransId="{15786B11-0A03-4F79-BB20-BF21CC0735C8}" sibTransId="{9FE5EB19-FFC7-4B51-BAE4-C2510DBDF3A0}"/>
    <dgm:cxn modelId="{612D716F-41CF-48E4-814E-CE03DE4C2BD9}" type="presOf" srcId="{53642B43-08D2-42C0-B115-EA1F36CAAC12}" destId="{AA366D86-F54A-4D40-B1F2-B3713438E24E}" srcOrd="0" destOrd="0" presId="urn:microsoft.com/office/officeart/2005/8/layout/vList2"/>
    <dgm:cxn modelId="{C3EC4C74-9EC4-42A8-804F-F7AD77B149DE}" type="presOf" srcId="{D2A8904E-DBDA-481E-85BA-847C17CA3199}" destId="{676EE731-A958-404D-8FEE-062FDAE5CA5B}" srcOrd="0" destOrd="0" presId="urn:microsoft.com/office/officeart/2005/8/layout/vList2"/>
    <dgm:cxn modelId="{797CFDA5-281A-4D59-A0B1-5235049CB948}" srcId="{D2A8904E-DBDA-481E-85BA-847C17CA3199}" destId="{3B4FD93E-C245-460D-A2DF-6441A3712657}" srcOrd="0" destOrd="0" parTransId="{29054306-3644-4460-9A1C-7A1BE1C617A6}" sibTransId="{3B605483-E9A7-4C14-AEE1-2D9E1A64F7EB}"/>
    <dgm:cxn modelId="{CDB2F1AC-B9F8-4765-B9E4-FED836DAEC8A}" srcId="{3B4FD93E-C245-460D-A2DF-6441A3712657}" destId="{53642B43-08D2-42C0-B115-EA1F36CAAC12}" srcOrd="0" destOrd="0" parTransId="{3A6B390D-E0BA-4228-B013-8B511E882547}" sibTransId="{F3E31147-5E76-40E5-944D-02560AA95D66}"/>
    <dgm:cxn modelId="{62D999C9-21C7-4FCB-8AE4-4CF8F7080931}" type="presOf" srcId="{BBE1B16B-23BA-483D-858E-4AED71B2399C}" destId="{AA366D86-F54A-4D40-B1F2-B3713438E24E}" srcOrd="0" destOrd="2" presId="urn:microsoft.com/office/officeart/2005/8/layout/vList2"/>
    <dgm:cxn modelId="{455D6EFE-650C-4245-8553-9130A9A2AD64}" type="presParOf" srcId="{676EE731-A958-404D-8FEE-062FDAE5CA5B}" destId="{2AC52376-18A2-4042-8DBC-7EC49CEA1115}" srcOrd="0" destOrd="0" presId="urn:microsoft.com/office/officeart/2005/8/layout/vList2"/>
    <dgm:cxn modelId="{045A1E90-9DBD-49DC-AB97-84D047851083}" type="presParOf" srcId="{676EE731-A958-404D-8FEE-062FDAE5CA5B}" destId="{AA366D86-F54A-4D40-B1F2-B3713438E24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8616AE-4E5F-4CDF-B753-BBEA38057A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DECB68-8D73-49B0-AF0E-9603ABD02EBF}">
      <dgm:prSet/>
      <dgm:spPr/>
      <dgm:t>
        <a:bodyPr/>
        <a:lstStyle/>
        <a:p>
          <a:r>
            <a:rPr lang="en-US"/>
            <a:t>Text description fields not used (no NLP applied)</a:t>
          </a:r>
        </a:p>
      </dgm:t>
    </dgm:pt>
    <dgm:pt modelId="{2AC164A5-BF44-4720-9EB4-E1C8A18E79EE}" type="parTrans" cxnId="{6B660702-BC99-46C2-A36F-06CCFAB260A7}">
      <dgm:prSet/>
      <dgm:spPr/>
      <dgm:t>
        <a:bodyPr/>
        <a:lstStyle/>
        <a:p>
          <a:endParaRPr lang="en-US"/>
        </a:p>
      </dgm:t>
    </dgm:pt>
    <dgm:pt modelId="{31FC1F6D-6857-44BA-816E-0AAB4A5C684A}" type="sibTrans" cxnId="{6B660702-BC99-46C2-A36F-06CCFAB260A7}">
      <dgm:prSet/>
      <dgm:spPr/>
      <dgm:t>
        <a:bodyPr/>
        <a:lstStyle/>
        <a:p>
          <a:endParaRPr lang="en-US"/>
        </a:p>
      </dgm:t>
    </dgm:pt>
    <dgm:pt modelId="{3D7EB1FB-E668-457E-9207-D332EB12B5DB}">
      <dgm:prSet/>
      <dgm:spPr/>
      <dgm:t>
        <a:bodyPr/>
        <a:lstStyle/>
        <a:p>
          <a:r>
            <a:rPr lang="en-US"/>
            <a:t>External data like weather or population density could improve accuracy</a:t>
          </a:r>
        </a:p>
      </dgm:t>
    </dgm:pt>
    <dgm:pt modelId="{C4E18CAB-7605-423B-9B46-F07D0AA64357}" type="parTrans" cxnId="{A7B3C3B6-2588-4AE3-80AF-00CBCB99CADC}">
      <dgm:prSet/>
      <dgm:spPr/>
      <dgm:t>
        <a:bodyPr/>
        <a:lstStyle/>
        <a:p>
          <a:endParaRPr lang="en-US"/>
        </a:p>
      </dgm:t>
    </dgm:pt>
    <dgm:pt modelId="{570455C6-35E0-4CC5-A758-13D143029A15}" type="sibTrans" cxnId="{A7B3C3B6-2588-4AE3-80AF-00CBCB99CADC}">
      <dgm:prSet/>
      <dgm:spPr/>
      <dgm:t>
        <a:bodyPr/>
        <a:lstStyle/>
        <a:p>
          <a:endParaRPr lang="en-US"/>
        </a:p>
      </dgm:t>
    </dgm:pt>
    <dgm:pt modelId="{DA535361-EC3F-4809-9ECE-E406DD0FC6C0}">
      <dgm:prSet/>
      <dgm:spPr/>
      <dgm:t>
        <a:bodyPr/>
        <a:lstStyle/>
        <a:p>
          <a:r>
            <a:rPr lang="en-US"/>
            <a:t>Consider adding deep learning (LSTM) for textual data in future</a:t>
          </a:r>
        </a:p>
      </dgm:t>
    </dgm:pt>
    <dgm:pt modelId="{453F6DD4-5CE9-41FA-9A36-C84678251475}" type="parTrans" cxnId="{EC16CDF0-D1A0-4AF7-965F-F3FD1F409351}">
      <dgm:prSet/>
      <dgm:spPr/>
      <dgm:t>
        <a:bodyPr/>
        <a:lstStyle/>
        <a:p>
          <a:endParaRPr lang="en-US"/>
        </a:p>
      </dgm:t>
    </dgm:pt>
    <dgm:pt modelId="{69B79E18-09AB-44CF-BEB1-67DCC6CB282A}" type="sibTrans" cxnId="{EC16CDF0-D1A0-4AF7-965F-F3FD1F409351}">
      <dgm:prSet/>
      <dgm:spPr/>
      <dgm:t>
        <a:bodyPr/>
        <a:lstStyle/>
        <a:p>
          <a:endParaRPr lang="en-US"/>
        </a:p>
      </dgm:t>
    </dgm:pt>
    <dgm:pt modelId="{F53CE79D-9186-4D08-8A17-BBA6C3E2FCA4}">
      <dgm:prSet/>
      <dgm:spPr/>
      <dgm:t>
        <a:bodyPr/>
        <a:lstStyle/>
        <a:p>
          <a:r>
            <a:rPr lang="en-US"/>
            <a:t>Expand model to include all complaint categories, not just top 20</a:t>
          </a:r>
        </a:p>
      </dgm:t>
    </dgm:pt>
    <dgm:pt modelId="{B5F0E70B-A6E9-4022-B3EA-5EB70A9956CC}" type="parTrans" cxnId="{4979A4D9-D43D-4118-9B59-0C4BBC6251A3}">
      <dgm:prSet/>
      <dgm:spPr/>
      <dgm:t>
        <a:bodyPr/>
        <a:lstStyle/>
        <a:p>
          <a:endParaRPr lang="en-US"/>
        </a:p>
      </dgm:t>
    </dgm:pt>
    <dgm:pt modelId="{47491DB9-BD2B-47D8-BF64-5DD366D0A169}" type="sibTrans" cxnId="{4979A4D9-D43D-4118-9B59-0C4BBC6251A3}">
      <dgm:prSet/>
      <dgm:spPr/>
      <dgm:t>
        <a:bodyPr/>
        <a:lstStyle/>
        <a:p>
          <a:endParaRPr lang="en-US"/>
        </a:p>
      </dgm:t>
    </dgm:pt>
    <dgm:pt modelId="{0836938F-D55D-4470-84D1-2AC2A01C7A04}" type="pres">
      <dgm:prSet presAssocID="{C48616AE-4E5F-4CDF-B753-BBEA38057AB0}" presName="root" presStyleCnt="0">
        <dgm:presLayoutVars>
          <dgm:dir/>
          <dgm:resizeHandles val="exact"/>
        </dgm:presLayoutVars>
      </dgm:prSet>
      <dgm:spPr/>
    </dgm:pt>
    <dgm:pt modelId="{BBF59741-B7D3-485E-AF04-C57070BCAFF8}" type="pres">
      <dgm:prSet presAssocID="{27DECB68-8D73-49B0-AF0E-9603ABD02EBF}" presName="compNode" presStyleCnt="0"/>
      <dgm:spPr/>
    </dgm:pt>
    <dgm:pt modelId="{2FF52A13-E215-4D4F-A46F-FE7CFAB57EEF}" type="pres">
      <dgm:prSet presAssocID="{27DECB68-8D73-49B0-AF0E-9603ABD02EBF}" presName="bgRect" presStyleLbl="bgShp" presStyleIdx="0" presStyleCnt="4"/>
      <dgm:spPr/>
    </dgm:pt>
    <dgm:pt modelId="{99D6A4A5-32B0-4431-B297-447608CC646B}" type="pres">
      <dgm:prSet presAssocID="{27DECB68-8D73-49B0-AF0E-9603ABD02EB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7CEFFC1-3E24-4F17-B7B3-7057C5C5BA5A}" type="pres">
      <dgm:prSet presAssocID="{27DECB68-8D73-49B0-AF0E-9603ABD02EBF}" presName="spaceRect" presStyleCnt="0"/>
      <dgm:spPr/>
    </dgm:pt>
    <dgm:pt modelId="{6AF7B0AB-CFA9-4A46-9EA2-53A864502481}" type="pres">
      <dgm:prSet presAssocID="{27DECB68-8D73-49B0-AF0E-9603ABD02EBF}" presName="parTx" presStyleLbl="revTx" presStyleIdx="0" presStyleCnt="4">
        <dgm:presLayoutVars>
          <dgm:chMax val="0"/>
          <dgm:chPref val="0"/>
        </dgm:presLayoutVars>
      </dgm:prSet>
      <dgm:spPr/>
    </dgm:pt>
    <dgm:pt modelId="{185CD0C1-6E69-4F2F-A3FB-7C0891895681}" type="pres">
      <dgm:prSet presAssocID="{31FC1F6D-6857-44BA-816E-0AAB4A5C684A}" presName="sibTrans" presStyleCnt="0"/>
      <dgm:spPr/>
    </dgm:pt>
    <dgm:pt modelId="{3C7185D1-F789-4E29-9EBE-377DD9CC860B}" type="pres">
      <dgm:prSet presAssocID="{3D7EB1FB-E668-457E-9207-D332EB12B5DB}" presName="compNode" presStyleCnt="0"/>
      <dgm:spPr/>
    </dgm:pt>
    <dgm:pt modelId="{5433420E-C5E5-4BFA-B0F9-E0118A8387BA}" type="pres">
      <dgm:prSet presAssocID="{3D7EB1FB-E668-457E-9207-D332EB12B5DB}" presName="bgRect" presStyleLbl="bgShp" presStyleIdx="1" presStyleCnt="4"/>
      <dgm:spPr/>
    </dgm:pt>
    <dgm:pt modelId="{B841E02E-A3C8-4AA1-9A73-F92013046B83}" type="pres">
      <dgm:prSet presAssocID="{3D7EB1FB-E668-457E-9207-D332EB12B5D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3A527446-901E-405B-809B-A646D2F91F15}" type="pres">
      <dgm:prSet presAssocID="{3D7EB1FB-E668-457E-9207-D332EB12B5DB}" presName="spaceRect" presStyleCnt="0"/>
      <dgm:spPr/>
    </dgm:pt>
    <dgm:pt modelId="{254D53BC-F265-44B7-BC1E-97E9D67F6DD7}" type="pres">
      <dgm:prSet presAssocID="{3D7EB1FB-E668-457E-9207-D332EB12B5DB}" presName="parTx" presStyleLbl="revTx" presStyleIdx="1" presStyleCnt="4">
        <dgm:presLayoutVars>
          <dgm:chMax val="0"/>
          <dgm:chPref val="0"/>
        </dgm:presLayoutVars>
      </dgm:prSet>
      <dgm:spPr/>
    </dgm:pt>
    <dgm:pt modelId="{BEED7135-EDC7-4828-8B1E-BEEAD210F5FB}" type="pres">
      <dgm:prSet presAssocID="{570455C6-35E0-4CC5-A758-13D143029A15}" presName="sibTrans" presStyleCnt="0"/>
      <dgm:spPr/>
    </dgm:pt>
    <dgm:pt modelId="{A47F1A0B-25FC-4F7A-97DF-FCB2CC1D4AD6}" type="pres">
      <dgm:prSet presAssocID="{DA535361-EC3F-4809-9ECE-E406DD0FC6C0}" presName="compNode" presStyleCnt="0"/>
      <dgm:spPr/>
    </dgm:pt>
    <dgm:pt modelId="{0339F56F-8124-407F-86D7-103059D7CF08}" type="pres">
      <dgm:prSet presAssocID="{DA535361-EC3F-4809-9ECE-E406DD0FC6C0}" presName="bgRect" presStyleLbl="bgShp" presStyleIdx="2" presStyleCnt="4"/>
      <dgm:spPr/>
    </dgm:pt>
    <dgm:pt modelId="{065F6A52-2B31-48FF-8A1F-CC9C21CA0033}" type="pres">
      <dgm:prSet presAssocID="{DA535361-EC3F-4809-9ECE-E406DD0FC6C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A380948B-9F1E-4C8D-8139-E76591CF6B16}" type="pres">
      <dgm:prSet presAssocID="{DA535361-EC3F-4809-9ECE-E406DD0FC6C0}" presName="spaceRect" presStyleCnt="0"/>
      <dgm:spPr/>
    </dgm:pt>
    <dgm:pt modelId="{75FE3E31-20E5-4445-A384-EFEDE63652F9}" type="pres">
      <dgm:prSet presAssocID="{DA535361-EC3F-4809-9ECE-E406DD0FC6C0}" presName="parTx" presStyleLbl="revTx" presStyleIdx="2" presStyleCnt="4">
        <dgm:presLayoutVars>
          <dgm:chMax val="0"/>
          <dgm:chPref val="0"/>
        </dgm:presLayoutVars>
      </dgm:prSet>
      <dgm:spPr/>
    </dgm:pt>
    <dgm:pt modelId="{FA18EFC0-2732-437B-B638-A6379F827A28}" type="pres">
      <dgm:prSet presAssocID="{69B79E18-09AB-44CF-BEB1-67DCC6CB282A}" presName="sibTrans" presStyleCnt="0"/>
      <dgm:spPr/>
    </dgm:pt>
    <dgm:pt modelId="{FBF33985-CEB7-4281-B239-18B0D57B46FC}" type="pres">
      <dgm:prSet presAssocID="{F53CE79D-9186-4D08-8A17-BBA6C3E2FCA4}" presName="compNode" presStyleCnt="0"/>
      <dgm:spPr/>
    </dgm:pt>
    <dgm:pt modelId="{52AE0D59-9A66-4CA4-A940-924EFF6900D1}" type="pres">
      <dgm:prSet presAssocID="{F53CE79D-9186-4D08-8A17-BBA6C3E2FCA4}" presName="bgRect" presStyleLbl="bgShp" presStyleIdx="3" presStyleCnt="4"/>
      <dgm:spPr/>
    </dgm:pt>
    <dgm:pt modelId="{C3DEB2B7-DD77-4FF8-B502-51CC9F307FDB}" type="pres">
      <dgm:prSet presAssocID="{F53CE79D-9186-4D08-8A17-BBA6C3E2FC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6CDFC836-BAFB-4A52-95AB-E74CC0405208}" type="pres">
      <dgm:prSet presAssocID="{F53CE79D-9186-4D08-8A17-BBA6C3E2FCA4}" presName="spaceRect" presStyleCnt="0"/>
      <dgm:spPr/>
    </dgm:pt>
    <dgm:pt modelId="{135E8281-3623-4DCA-ACBE-B3054A6AC620}" type="pres">
      <dgm:prSet presAssocID="{F53CE79D-9186-4D08-8A17-BBA6C3E2FCA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B660702-BC99-46C2-A36F-06CCFAB260A7}" srcId="{C48616AE-4E5F-4CDF-B753-BBEA38057AB0}" destId="{27DECB68-8D73-49B0-AF0E-9603ABD02EBF}" srcOrd="0" destOrd="0" parTransId="{2AC164A5-BF44-4720-9EB4-E1C8A18E79EE}" sibTransId="{31FC1F6D-6857-44BA-816E-0AAB4A5C684A}"/>
    <dgm:cxn modelId="{85943A0C-DDC8-4847-B04F-968521E02013}" type="presOf" srcId="{F53CE79D-9186-4D08-8A17-BBA6C3E2FCA4}" destId="{135E8281-3623-4DCA-ACBE-B3054A6AC620}" srcOrd="0" destOrd="0" presId="urn:microsoft.com/office/officeart/2018/2/layout/IconVerticalSolidList"/>
    <dgm:cxn modelId="{EF2DD782-1E28-4B89-ABDC-5D6B2B27A37A}" type="presOf" srcId="{27DECB68-8D73-49B0-AF0E-9603ABD02EBF}" destId="{6AF7B0AB-CFA9-4A46-9EA2-53A864502481}" srcOrd="0" destOrd="0" presId="urn:microsoft.com/office/officeart/2018/2/layout/IconVerticalSolidList"/>
    <dgm:cxn modelId="{A7B3C3B6-2588-4AE3-80AF-00CBCB99CADC}" srcId="{C48616AE-4E5F-4CDF-B753-BBEA38057AB0}" destId="{3D7EB1FB-E668-457E-9207-D332EB12B5DB}" srcOrd="1" destOrd="0" parTransId="{C4E18CAB-7605-423B-9B46-F07D0AA64357}" sibTransId="{570455C6-35E0-4CC5-A758-13D143029A15}"/>
    <dgm:cxn modelId="{639CC3BA-557A-4848-82DB-AC6E549179B2}" type="presOf" srcId="{C48616AE-4E5F-4CDF-B753-BBEA38057AB0}" destId="{0836938F-D55D-4470-84D1-2AC2A01C7A04}" srcOrd="0" destOrd="0" presId="urn:microsoft.com/office/officeart/2018/2/layout/IconVerticalSolidList"/>
    <dgm:cxn modelId="{4979A4D9-D43D-4118-9B59-0C4BBC6251A3}" srcId="{C48616AE-4E5F-4CDF-B753-BBEA38057AB0}" destId="{F53CE79D-9186-4D08-8A17-BBA6C3E2FCA4}" srcOrd="3" destOrd="0" parTransId="{B5F0E70B-A6E9-4022-B3EA-5EB70A9956CC}" sibTransId="{47491DB9-BD2B-47D8-BF64-5DD366D0A169}"/>
    <dgm:cxn modelId="{EBB211DF-3A6A-4E39-B52D-68F69D7C2AFB}" type="presOf" srcId="{DA535361-EC3F-4809-9ECE-E406DD0FC6C0}" destId="{75FE3E31-20E5-4445-A384-EFEDE63652F9}" srcOrd="0" destOrd="0" presId="urn:microsoft.com/office/officeart/2018/2/layout/IconVerticalSolidList"/>
    <dgm:cxn modelId="{EC16CDF0-D1A0-4AF7-965F-F3FD1F409351}" srcId="{C48616AE-4E5F-4CDF-B753-BBEA38057AB0}" destId="{DA535361-EC3F-4809-9ECE-E406DD0FC6C0}" srcOrd="2" destOrd="0" parTransId="{453F6DD4-5CE9-41FA-9A36-C84678251475}" sibTransId="{69B79E18-09AB-44CF-BEB1-67DCC6CB282A}"/>
    <dgm:cxn modelId="{64AF2AF3-6114-4F22-A9F5-5F3E1B39E1A0}" type="presOf" srcId="{3D7EB1FB-E668-457E-9207-D332EB12B5DB}" destId="{254D53BC-F265-44B7-BC1E-97E9D67F6DD7}" srcOrd="0" destOrd="0" presId="urn:microsoft.com/office/officeart/2018/2/layout/IconVerticalSolidList"/>
    <dgm:cxn modelId="{6E0C2BD0-AF0A-4543-B469-6BA0B410C7C4}" type="presParOf" srcId="{0836938F-D55D-4470-84D1-2AC2A01C7A04}" destId="{BBF59741-B7D3-485E-AF04-C57070BCAFF8}" srcOrd="0" destOrd="0" presId="urn:microsoft.com/office/officeart/2018/2/layout/IconVerticalSolidList"/>
    <dgm:cxn modelId="{1A5835AF-7858-4FBB-B40A-49D3DE37A695}" type="presParOf" srcId="{BBF59741-B7D3-485E-AF04-C57070BCAFF8}" destId="{2FF52A13-E215-4D4F-A46F-FE7CFAB57EEF}" srcOrd="0" destOrd="0" presId="urn:microsoft.com/office/officeart/2018/2/layout/IconVerticalSolidList"/>
    <dgm:cxn modelId="{D88F9A76-8266-49C9-8AAC-DEE38578CB89}" type="presParOf" srcId="{BBF59741-B7D3-485E-AF04-C57070BCAFF8}" destId="{99D6A4A5-32B0-4431-B297-447608CC646B}" srcOrd="1" destOrd="0" presId="urn:microsoft.com/office/officeart/2018/2/layout/IconVerticalSolidList"/>
    <dgm:cxn modelId="{B5B30C1B-1E93-424A-A7C2-0BFCF6E5117D}" type="presParOf" srcId="{BBF59741-B7D3-485E-AF04-C57070BCAFF8}" destId="{A7CEFFC1-3E24-4F17-B7B3-7057C5C5BA5A}" srcOrd="2" destOrd="0" presId="urn:microsoft.com/office/officeart/2018/2/layout/IconVerticalSolidList"/>
    <dgm:cxn modelId="{B14A07CA-34E6-4CFF-8E1C-CE78FFBF7BD2}" type="presParOf" srcId="{BBF59741-B7D3-485E-AF04-C57070BCAFF8}" destId="{6AF7B0AB-CFA9-4A46-9EA2-53A864502481}" srcOrd="3" destOrd="0" presId="urn:microsoft.com/office/officeart/2018/2/layout/IconVerticalSolidList"/>
    <dgm:cxn modelId="{3F8AE302-C1E8-4B41-9373-1BB97014975B}" type="presParOf" srcId="{0836938F-D55D-4470-84D1-2AC2A01C7A04}" destId="{185CD0C1-6E69-4F2F-A3FB-7C0891895681}" srcOrd="1" destOrd="0" presId="urn:microsoft.com/office/officeart/2018/2/layout/IconVerticalSolidList"/>
    <dgm:cxn modelId="{8B058661-0753-4006-9DEA-AB4BDAED40BC}" type="presParOf" srcId="{0836938F-D55D-4470-84D1-2AC2A01C7A04}" destId="{3C7185D1-F789-4E29-9EBE-377DD9CC860B}" srcOrd="2" destOrd="0" presId="urn:microsoft.com/office/officeart/2018/2/layout/IconVerticalSolidList"/>
    <dgm:cxn modelId="{A0B107B8-2E89-486A-A6D9-0C063E033B4B}" type="presParOf" srcId="{3C7185D1-F789-4E29-9EBE-377DD9CC860B}" destId="{5433420E-C5E5-4BFA-B0F9-E0118A8387BA}" srcOrd="0" destOrd="0" presId="urn:microsoft.com/office/officeart/2018/2/layout/IconVerticalSolidList"/>
    <dgm:cxn modelId="{FD51C6C8-41FA-4039-B43D-0FD4E38F2F9D}" type="presParOf" srcId="{3C7185D1-F789-4E29-9EBE-377DD9CC860B}" destId="{B841E02E-A3C8-4AA1-9A73-F92013046B83}" srcOrd="1" destOrd="0" presId="urn:microsoft.com/office/officeart/2018/2/layout/IconVerticalSolidList"/>
    <dgm:cxn modelId="{ECA23302-B90C-4763-950C-810ACFF2371D}" type="presParOf" srcId="{3C7185D1-F789-4E29-9EBE-377DD9CC860B}" destId="{3A527446-901E-405B-809B-A646D2F91F15}" srcOrd="2" destOrd="0" presId="urn:microsoft.com/office/officeart/2018/2/layout/IconVerticalSolidList"/>
    <dgm:cxn modelId="{E430E979-1D0B-40ED-8D2F-2E0433DC8E99}" type="presParOf" srcId="{3C7185D1-F789-4E29-9EBE-377DD9CC860B}" destId="{254D53BC-F265-44B7-BC1E-97E9D67F6DD7}" srcOrd="3" destOrd="0" presId="urn:microsoft.com/office/officeart/2018/2/layout/IconVerticalSolidList"/>
    <dgm:cxn modelId="{21172B89-C731-4152-B5F4-685F0B93861F}" type="presParOf" srcId="{0836938F-D55D-4470-84D1-2AC2A01C7A04}" destId="{BEED7135-EDC7-4828-8B1E-BEEAD210F5FB}" srcOrd="3" destOrd="0" presId="urn:microsoft.com/office/officeart/2018/2/layout/IconVerticalSolidList"/>
    <dgm:cxn modelId="{F3FAA35A-0DFE-4D84-AFAB-D0F66F1C24F8}" type="presParOf" srcId="{0836938F-D55D-4470-84D1-2AC2A01C7A04}" destId="{A47F1A0B-25FC-4F7A-97DF-FCB2CC1D4AD6}" srcOrd="4" destOrd="0" presId="urn:microsoft.com/office/officeart/2018/2/layout/IconVerticalSolidList"/>
    <dgm:cxn modelId="{732DF452-BC39-4B3C-9A8B-0E10CDF7A6DF}" type="presParOf" srcId="{A47F1A0B-25FC-4F7A-97DF-FCB2CC1D4AD6}" destId="{0339F56F-8124-407F-86D7-103059D7CF08}" srcOrd="0" destOrd="0" presId="urn:microsoft.com/office/officeart/2018/2/layout/IconVerticalSolidList"/>
    <dgm:cxn modelId="{18B6881D-8B77-492F-81C1-F74A504DDB12}" type="presParOf" srcId="{A47F1A0B-25FC-4F7A-97DF-FCB2CC1D4AD6}" destId="{065F6A52-2B31-48FF-8A1F-CC9C21CA0033}" srcOrd="1" destOrd="0" presId="urn:microsoft.com/office/officeart/2018/2/layout/IconVerticalSolidList"/>
    <dgm:cxn modelId="{535C1231-7D0F-4A7E-97C9-B4E8217E6726}" type="presParOf" srcId="{A47F1A0B-25FC-4F7A-97DF-FCB2CC1D4AD6}" destId="{A380948B-9F1E-4C8D-8139-E76591CF6B16}" srcOrd="2" destOrd="0" presId="urn:microsoft.com/office/officeart/2018/2/layout/IconVerticalSolidList"/>
    <dgm:cxn modelId="{0E686E24-B2BD-470E-A08D-660CE10683DF}" type="presParOf" srcId="{A47F1A0B-25FC-4F7A-97DF-FCB2CC1D4AD6}" destId="{75FE3E31-20E5-4445-A384-EFEDE63652F9}" srcOrd="3" destOrd="0" presId="urn:microsoft.com/office/officeart/2018/2/layout/IconVerticalSolidList"/>
    <dgm:cxn modelId="{6BD323AD-2615-4449-8B12-09C58F0A842B}" type="presParOf" srcId="{0836938F-D55D-4470-84D1-2AC2A01C7A04}" destId="{FA18EFC0-2732-437B-B638-A6379F827A28}" srcOrd="5" destOrd="0" presId="urn:microsoft.com/office/officeart/2018/2/layout/IconVerticalSolidList"/>
    <dgm:cxn modelId="{4D0CC866-E771-4572-9A34-5761EA5A4DE7}" type="presParOf" srcId="{0836938F-D55D-4470-84D1-2AC2A01C7A04}" destId="{FBF33985-CEB7-4281-B239-18B0D57B46FC}" srcOrd="6" destOrd="0" presId="urn:microsoft.com/office/officeart/2018/2/layout/IconVerticalSolidList"/>
    <dgm:cxn modelId="{E0A61821-632C-411F-82AC-E2B6CA62E760}" type="presParOf" srcId="{FBF33985-CEB7-4281-B239-18B0D57B46FC}" destId="{52AE0D59-9A66-4CA4-A940-924EFF6900D1}" srcOrd="0" destOrd="0" presId="urn:microsoft.com/office/officeart/2018/2/layout/IconVerticalSolidList"/>
    <dgm:cxn modelId="{7DA3D292-D850-4094-A33E-06C738139F59}" type="presParOf" srcId="{FBF33985-CEB7-4281-B239-18B0D57B46FC}" destId="{C3DEB2B7-DD77-4FF8-B502-51CC9F307FDB}" srcOrd="1" destOrd="0" presId="urn:microsoft.com/office/officeart/2018/2/layout/IconVerticalSolidList"/>
    <dgm:cxn modelId="{F41D0E36-3913-4FDE-8764-D52E315314FE}" type="presParOf" srcId="{FBF33985-CEB7-4281-B239-18B0D57B46FC}" destId="{6CDFC836-BAFB-4A52-95AB-E74CC0405208}" srcOrd="2" destOrd="0" presId="urn:microsoft.com/office/officeart/2018/2/layout/IconVerticalSolidList"/>
    <dgm:cxn modelId="{695AC239-689A-439C-8082-C1589EB7215C}" type="presParOf" srcId="{FBF33985-CEB7-4281-B239-18B0D57B46FC}" destId="{135E8281-3623-4DCA-ACBE-B3054A6AC6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14459-6EE2-49C5-8C69-4835BCBC261B}">
      <dsp:nvSpPr>
        <dsp:cNvPr id="0" name=""/>
        <dsp:cNvSpPr/>
      </dsp:nvSpPr>
      <dsp:spPr>
        <a:xfrm>
          <a:off x="0" y="0"/>
          <a:ext cx="45910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03473-C8E3-4B7E-9C88-B451FBCCF3D1}">
      <dsp:nvSpPr>
        <dsp:cNvPr id="0" name=""/>
        <dsp:cNvSpPr/>
      </dsp:nvSpPr>
      <dsp:spPr>
        <a:xfrm>
          <a:off x="0" y="0"/>
          <a:ext cx="4591050" cy="129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050 - Machine Learning Capstone Project</a:t>
          </a:r>
        </a:p>
      </dsp:txBody>
      <dsp:txXfrm>
        <a:off x="0" y="0"/>
        <a:ext cx="4591050" cy="1296141"/>
      </dsp:txXfrm>
    </dsp:sp>
    <dsp:sp modelId="{9ABE093F-E856-4923-8104-19872259EC5A}">
      <dsp:nvSpPr>
        <dsp:cNvPr id="0" name=""/>
        <dsp:cNvSpPr/>
      </dsp:nvSpPr>
      <dsp:spPr>
        <a:xfrm>
          <a:off x="0" y="1296141"/>
          <a:ext cx="4591050" cy="0"/>
        </a:xfrm>
        <a:prstGeom prst="lin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2AAB0-25C3-44A4-9D3E-45F5CF04786D}">
      <dsp:nvSpPr>
        <dsp:cNvPr id="0" name=""/>
        <dsp:cNvSpPr/>
      </dsp:nvSpPr>
      <dsp:spPr>
        <a:xfrm>
          <a:off x="0" y="1296141"/>
          <a:ext cx="4591050" cy="129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Group Members: Abhishek, Ram, Mitul, </a:t>
          </a:r>
          <a:r>
            <a:rPr lang="en-US" sz="3000" kern="1200" dirty="0" err="1"/>
            <a:t>Meit</a:t>
          </a:r>
          <a:endParaRPr lang="en-US" sz="3000" kern="1200" dirty="0"/>
        </a:p>
      </dsp:txBody>
      <dsp:txXfrm>
        <a:off x="0" y="1296141"/>
        <a:ext cx="4591050" cy="1296141"/>
      </dsp:txXfrm>
    </dsp:sp>
    <dsp:sp modelId="{A29D5121-BFCA-4CBA-969D-E46E8496495A}">
      <dsp:nvSpPr>
        <dsp:cNvPr id="0" name=""/>
        <dsp:cNvSpPr/>
      </dsp:nvSpPr>
      <dsp:spPr>
        <a:xfrm>
          <a:off x="0" y="2592282"/>
          <a:ext cx="4591050" cy="0"/>
        </a:xfrm>
        <a:prstGeom prst="lin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7FAE1-1DBE-4C28-A203-113C6848DBEB}">
      <dsp:nvSpPr>
        <dsp:cNvPr id="0" name=""/>
        <dsp:cNvSpPr/>
      </dsp:nvSpPr>
      <dsp:spPr>
        <a:xfrm>
          <a:off x="0" y="2592282"/>
          <a:ext cx="4591050" cy="129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Southern Alberta Institute of Technology</a:t>
          </a:r>
        </a:p>
      </dsp:txBody>
      <dsp:txXfrm>
        <a:off x="0" y="2592282"/>
        <a:ext cx="4591050" cy="1296141"/>
      </dsp:txXfrm>
    </dsp:sp>
    <dsp:sp modelId="{BB9B83C9-209B-425D-A280-EE29199F238E}">
      <dsp:nvSpPr>
        <dsp:cNvPr id="0" name=""/>
        <dsp:cNvSpPr/>
      </dsp:nvSpPr>
      <dsp:spPr>
        <a:xfrm>
          <a:off x="0" y="3888423"/>
          <a:ext cx="4591050" cy="0"/>
        </a:xfrm>
        <a:prstGeom prst="lin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31DD9-E54B-4BD5-8F26-F9F951D10E9C}">
      <dsp:nvSpPr>
        <dsp:cNvPr id="0" name=""/>
        <dsp:cNvSpPr/>
      </dsp:nvSpPr>
      <dsp:spPr>
        <a:xfrm>
          <a:off x="0" y="3888423"/>
          <a:ext cx="4591050" cy="129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Date: 11</a:t>
          </a:r>
          <a:r>
            <a:rPr lang="en-US" sz="3000" kern="1200" baseline="30000"/>
            <a:t>th</a:t>
          </a:r>
          <a:r>
            <a:rPr lang="en-US" sz="3000" kern="1200"/>
            <a:t> march, 2025</a:t>
          </a:r>
        </a:p>
      </dsp:txBody>
      <dsp:txXfrm>
        <a:off x="0" y="3888423"/>
        <a:ext cx="4591050" cy="1296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F70E4-EC2A-41B7-BC6B-C73EC85778E3}">
      <dsp:nvSpPr>
        <dsp:cNvPr id="0" name=""/>
        <dsp:cNvSpPr/>
      </dsp:nvSpPr>
      <dsp:spPr>
        <a:xfrm>
          <a:off x="518185" y="76890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A1502-1BB9-4516-BC86-874D05989111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E79DE-00C6-4055-8D37-4955F2E6DC4A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The City of Calgary’s 311 system allows residents to report non-emergency issues.</a:t>
          </a:r>
        </a:p>
      </dsp:txBody>
      <dsp:txXfrm>
        <a:off x="46529" y="2703902"/>
        <a:ext cx="2418750" cy="720000"/>
      </dsp:txXfrm>
    </dsp:sp>
    <dsp:sp modelId="{F9DC7954-B36C-4554-ACDC-1526627DDA16}">
      <dsp:nvSpPr>
        <dsp:cNvPr id="0" name=""/>
        <dsp:cNvSpPr/>
      </dsp:nvSpPr>
      <dsp:spPr>
        <a:xfrm>
          <a:off x="3360216" y="76890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337B8-1492-463A-B6AE-B02CEC00E2CD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2B498-B762-4DEC-B84E-57E7A8B74FDC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Our project aims to automate the classification of these complaints using machine learning.</a:t>
          </a:r>
        </a:p>
      </dsp:txBody>
      <dsp:txXfrm>
        <a:off x="2888560" y="2703902"/>
        <a:ext cx="2418750" cy="720000"/>
      </dsp:txXfrm>
    </dsp:sp>
    <dsp:sp modelId="{6A2BD6D9-6681-456B-8EAA-7091DDCDBB9C}">
      <dsp:nvSpPr>
        <dsp:cNvPr id="0" name=""/>
        <dsp:cNvSpPr/>
      </dsp:nvSpPr>
      <dsp:spPr>
        <a:xfrm>
          <a:off x="6202248" y="768902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C84207-839B-49AC-82DC-45B99CA94A9C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F832B-0FF4-421A-BED6-284659511F7B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This helps reduce human error, improve service response times, and allocate resources more efficiently.</a:t>
          </a:r>
        </a:p>
      </dsp:txBody>
      <dsp:txXfrm>
        <a:off x="5730591" y="2703902"/>
        <a:ext cx="241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4F41-3649-4408-9E85-86DB56B17878}">
      <dsp:nvSpPr>
        <dsp:cNvPr id="0" name=""/>
        <dsp:cNvSpPr/>
      </dsp:nvSpPr>
      <dsp:spPr>
        <a:xfrm>
          <a:off x="0" y="24870"/>
          <a:ext cx="5175384" cy="13197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Removed null values in key fields like Service Name, Community Name &amp; Source</a:t>
          </a:r>
        </a:p>
      </dsp:txBody>
      <dsp:txXfrm>
        <a:off x="64425" y="89295"/>
        <a:ext cx="5046534" cy="1190909"/>
      </dsp:txXfrm>
    </dsp:sp>
    <dsp:sp modelId="{6EAA3205-8ADE-4E00-B2DE-6500DD15D254}">
      <dsp:nvSpPr>
        <dsp:cNvPr id="0" name=""/>
        <dsp:cNvSpPr/>
      </dsp:nvSpPr>
      <dsp:spPr>
        <a:xfrm>
          <a:off x="0" y="1413750"/>
          <a:ext cx="5175384" cy="1319759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Parsed and extracted datetime features (Year, Month, Day of Week)</a:t>
          </a:r>
        </a:p>
      </dsp:txBody>
      <dsp:txXfrm>
        <a:off x="64425" y="1478175"/>
        <a:ext cx="5046534" cy="1190909"/>
      </dsp:txXfrm>
    </dsp:sp>
    <dsp:sp modelId="{6F6AB776-DD9B-4753-A626-93F1205422F9}">
      <dsp:nvSpPr>
        <dsp:cNvPr id="0" name=""/>
        <dsp:cNvSpPr/>
      </dsp:nvSpPr>
      <dsp:spPr>
        <a:xfrm>
          <a:off x="0" y="2802630"/>
          <a:ext cx="5175384" cy="1319759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Verified consistency in status and category naming</a:t>
          </a:r>
        </a:p>
      </dsp:txBody>
      <dsp:txXfrm>
        <a:off x="64425" y="2867055"/>
        <a:ext cx="5046534" cy="1190909"/>
      </dsp:txXfrm>
    </dsp:sp>
    <dsp:sp modelId="{A5DB728A-FD51-4837-8DA4-038759434E82}">
      <dsp:nvSpPr>
        <dsp:cNvPr id="0" name=""/>
        <dsp:cNvSpPr/>
      </dsp:nvSpPr>
      <dsp:spPr>
        <a:xfrm>
          <a:off x="0" y="4191510"/>
          <a:ext cx="5175384" cy="1319759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Reduced dataset to most recent and relevant entries for model relevance</a:t>
          </a:r>
        </a:p>
      </dsp:txBody>
      <dsp:txXfrm>
        <a:off x="64425" y="4255935"/>
        <a:ext cx="5046534" cy="1190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FF62D-BB13-4E05-B92E-BF9CFC5A919F}">
      <dsp:nvSpPr>
        <dsp:cNvPr id="0" name=""/>
        <dsp:cNvSpPr/>
      </dsp:nvSpPr>
      <dsp:spPr>
        <a:xfrm>
          <a:off x="429570" y="472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Seasonal patterns: Snow-related complaints spike during winter</a:t>
          </a:r>
        </a:p>
      </dsp:txBody>
      <dsp:txXfrm>
        <a:off x="429570" y="472"/>
        <a:ext cx="3346456" cy="2007873"/>
      </dsp:txXfrm>
    </dsp:sp>
    <dsp:sp modelId="{81CC1DB9-5765-4E27-99FE-BDEB5EFDFCB5}">
      <dsp:nvSpPr>
        <dsp:cNvPr id="0" name=""/>
        <dsp:cNvSpPr/>
      </dsp:nvSpPr>
      <dsp:spPr>
        <a:xfrm>
          <a:off x="4110672" y="472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1560507"/>
                <a:satOff val="-1946"/>
                <a:lumOff val="4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560507"/>
                <a:satOff val="-1946"/>
                <a:lumOff val="4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Urban areas report more noise and graffiti issues</a:t>
          </a:r>
        </a:p>
      </dsp:txBody>
      <dsp:txXfrm>
        <a:off x="4110672" y="472"/>
        <a:ext cx="3346456" cy="2007873"/>
      </dsp:txXfrm>
    </dsp:sp>
    <dsp:sp modelId="{E0C446E5-EBD5-4937-BFC9-39BB13D9D32B}">
      <dsp:nvSpPr>
        <dsp:cNvPr id="0" name=""/>
        <dsp:cNvSpPr/>
      </dsp:nvSpPr>
      <dsp:spPr>
        <a:xfrm>
          <a:off x="429570" y="2342991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Majority of complaints are submitted digitally</a:t>
          </a:r>
        </a:p>
      </dsp:txBody>
      <dsp:txXfrm>
        <a:off x="429570" y="2342991"/>
        <a:ext cx="3346456" cy="2007873"/>
      </dsp:txXfrm>
    </dsp:sp>
    <dsp:sp modelId="{3B0BF2A2-8C2A-412B-BAC6-1FA5A18724F7}">
      <dsp:nvSpPr>
        <dsp:cNvPr id="0" name=""/>
        <dsp:cNvSpPr/>
      </dsp:nvSpPr>
      <dsp:spPr>
        <a:xfrm>
          <a:off x="4110672" y="2342991"/>
          <a:ext cx="3346456" cy="2007873"/>
        </a:xfrm>
        <a:prstGeom prst="rect">
          <a:avLst/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Insights helped guide feature selection and model relevance</a:t>
          </a:r>
        </a:p>
      </dsp:txBody>
      <dsp:txXfrm>
        <a:off x="4110672" y="2342991"/>
        <a:ext cx="3346456" cy="20078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21D9D-A9BD-4DB7-B24C-D64978FA53F0}">
      <dsp:nvSpPr>
        <dsp:cNvPr id="0" name=""/>
        <dsp:cNvSpPr/>
      </dsp:nvSpPr>
      <dsp:spPr>
        <a:xfrm>
          <a:off x="0" y="0"/>
          <a:ext cx="7886700" cy="8394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 tested three different models:</a:t>
          </a:r>
        </a:p>
      </dsp:txBody>
      <dsp:txXfrm>
        <a:off x="40980" y="40980"/>
        <a:ext cx="7804740" cy="757514"/>
      </dsp:txXfrm>
    </dsp:sp>
    <dsp:sp modelId="{8F4E5C69-8A71-4E29-8287-8613CCF1B30F}">
      <dsp:nvSpPr>
        <dsp:cNvPr id="0" name=""/>
        <dsp:cNvSpPr/>
      </dsp:nvSpPr>
      <dsp:spPr>
        <a:xfrm>
          <a:off x="0" y="892831"/>
          <a:ext cx="7886700" cy="3405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2700" kern="1200" dirty="0"/>
            <a:t>1. Random Forest Classifier – High accuracy, interpretable, chosen as primary model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2700" kern="1200" dirty="0"/>
            <a:t>2. Logistic Regression – Baseline model for comparison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2700" kern="1200" dirty="0"/>
            <a:t>3. </a:t>
          </a:r>
          <a:r>
            <a:rPr lang="en-US" sz="2700" kern="1200" dirty="0" err="1"/>
            <a:t>XGBoost</a:t>
          </a:r>
          <a:r>
            <a:rPr lang="en-US" sz="2700" kern="1200" dirty="0"/>
            <a:t> – Powerful, fast, slightly overfitted with default params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2700" kern="1200" dirty="0"/>
            <a:t>All models trained and validated using Scikit-learn in Python</a:t>
          </a:r>
        </a:p>
      </dsp:txBody>
      <dsp:txXfrm>
        <a:off x="0" y="892831"/>
        <a:ext cx="7886700" cy="34051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CEBD0-94FB-9E47-A44E-00D4B7E98AA3}">
      <dsp:nvSpPr>
        <dsp:cNvPr id="0" name=""/>
        <dsp:cNvSpPr/>
      </dsp:nvSpPr>
      <dsp:spPr>
        <a:xfrm>
          <a:off x="0" y="573683"/>
          <a:ext cx="2464593" cy="14787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Random Forest: 26% Accuracy</a:t>
          </a:r>
        </a:p>
      </dsp:txBody>
      <dsp:txXfrm>
        <a:off x="0" y="573683"/>
        <a:ext cx="2464593" cy="1478756"/>
      </dsp:txXfrm>
    </dsp:sp>
    <dsp:sp modelId="{74281839-87BB-674F-A406-9EB8BCF05CF3}">
      <dsp:nvSpPr>
        <dsp:cNvPr id="0" name=""/>
        <dsp:cNvSpPr/>
      </dsp:nvSpPr>
      <dsp:spPr>
        <a:xfrm>
          <a:off x="2711053" y="573683"/>
          <a:ext cx="2464593" cy="14787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XGBoost</a:t>
          </a:r>
          <a:r>
            <a:rPr lang="en-US" sz="1300" kern="1200" dirty="0"/>
            <a:t>: 23% Accuracy</a:t>
          </a:r>
        </a:p>
      </dsp:txBody>
      <dsp:txXfrm>
        <a:off x="2711053" y="573683"/>
        <a:ext cx="2464593" cy="1478756"/>
      </dsp:txXfrm>
    </dsp:sp>
    <dsp:sp modelId="{CD741113-15AE-344E-851E-33D9644643D2}">
      <dsp:nvSpPr>
        <dsp:cNvPr id="0" name=""/>
        <dsp:cNvSpPr/>
      </dsp:nvSpPr>
      <dsp:spPr>
        <a:xfrm>
          <a:off x="5422106" y="573683"/>
          <a:ext cx="2464593" cy="14787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Logistic Regression: 17% Accuracy</a:t>
          </a:r>
        </a:p>
      </dsp:txBody>
      <dsp:txXfrm>
        <a:off x="5422106" y="573683"/>
        <a:ext cx="2464593" cy="1478756"/>
      </dsp:txXfrm>
    </dsp:sp>
    <dsp:sp modelId="{D7749614-CD69-BF4A-96D2-4366444EB4C0}">
      <dsp:nvSpPr>
        <dsp:cNvPr id="0" name=""/>
        <dsp:cNvSpPr/>
      </dsp:nvSpPr>
      <dsp:spPr>
        <a:xfrm>
          <a:off x="0" y="2298898"/>
          <a:ext cx="2464593" cy="147875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Random Forest showed best generalization and clarity in feature importance</a:t>
          </a:r>
        </a:p>
      </dsp:txBody>
      <dsp:txXfrm>
        <a:off x="0" y="2298898"/>
        <a:ext cx="2464593" cy="1478756"/>
      </dsp:txXfrm>
    </dsp:sp>
    <dsp:sp modelId="{B070241B-E5FF-6045-9633-B82D123678EB}">
      <dsp:nvSpPr>
        <dsp:cNvPr id="0" name=""/>
        <dsp:cNvSpPr/>
      </dsp:nvSpPr>
      <dsp:spPr>
        <a:xfrm>
          <a:off x="2711053" y="2298898"/>
          <a:ext cx="2464593" cy="147875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Evaluation metrics: Accuracy, Confusion Matrix, Precision/Recall (optional)</a:t>
          </a:r>
        </a:p>
      </dsp:txBody>
      <dsp:txXfrm>
        <a:off x="2711053" y="2298898"/>
        <a:ext cx="2464593" cy="1478756"/>
      </dsp:txXfrm>
    </dsp:sp>
    <dsp:sp modelId="{0D7BB1F5-D6AC-E24D-9751-F8C58DDFC571}">
      <dsp:nvSpPr>
        <dsp:cNvPr id="0" name=""/>
        <dsp:cNvSpPr/>
      </dsp:nvSpPr>
      <dsp:spPr>
        <a:xfrm>
          <a:off x="5422106" y="2298898"/>
          <a:ext cx="2464593" cy="14787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0" i="0" u="none" kern="1200"/>
            <a:t>Given the challenge of 20+ service categories and overlapping class features, a 26% accuracy still reflects learning significantly better than random chance (5%). Random Forest showed the best generalization and feature clarity.</a:t>
          </a:r>
          <a:endParaRPr lang="en-CA" sz="1300" kern="1200"/>
        </a:p>
      </dsp:txBody>
      <dsp:txXfrm>
        <a:off x="5422106" y="2298898"/>
        <a:ext cx="2464593" cy="14787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52376-18A2-4042-8DBC-7EC49CEA1115}">
      <dsp:nvSpPr>
        <dsp:cNvPr id="0" name=""/>
        <dsp:cNvSpPr/>
      </dsp:nvSpPr>
      <dsp:spPr>
        <a:xfrm>
          <a:off x="0" y="54098"/>
          <a:ext cx="78867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Visualizations include:</a:t>
          </a:r>
        </a:p>
      </dsp:txBody>
      <dsp:txXfrm>
        <a:off x="51517" y="105615"/>
        <a:ext cx="7783666" cy="952306"/>
      </dsp:txXfrm>
    </dsp:sp>
    <dsp:sp modelId="{AA366D86-F54A-4D40-B1F2-B3713438E24E}">
      <dsp:nvSpPr>
        <dsp:cNvPr id="0" name=""/>
        <dsp:cNvSpPr/>
      </dsp:nvSpPr>
      <dsp:spPr>
        <a:xfrm>
          <a:off x="0" y="1109439"/>
          <a:ext cx="7886700" cy="318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Confusion Matrix: Shows which categories are commonly misclassified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Feature Importance: Community Name and Month were top predictors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 dirty="0"/>
            <a:t>Bivariate Analysis: Complaint types vs community distribution</a:t>
          </a:r>
        </a:p>
      </dsp:txBody>
      <dsp:txXfrm>
        <a:off x="0" y="1109439"/>
        <a:ext cx="7886700" cy="3187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52A13-E215-4D4F-A46F-FE7CFAB57EEF}">
      <dsp:nvSpPr>
        <dsp:cNvPr id="0" name=""/>
        <dsp:cNvSpPr/>
      </dsp:nvSpPr>
      <dsp:spPr>
        <a:xfrm>
          <a:off x="0" y="2288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6A4A5-32B0-4431-B297-447608CC646B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7B0AB-CFA9-4A46-9EA2-53A864502481}">
      <dsp:nvSpPr>
        <dsp:cNvPr id="0" name=""/>
        <dsp:cNvSpPr/>
      </dsp:nvSpPr>
      <dsp:spPr>
        <a:xfrm>
          <a:off x="1339618" y="2288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Text description fields not used (no NLP applied)</a:t>
          </a:r>
        </a:p>
      </dsp:txBody>
      <dsp:txXfrm>
        <a:off x="1339618" y="2288"/>
        <a:ext cx="3433549" cy="1159843"/>
      </dsp:txXfrm>
    </dsp:sp>
    <dsp:sp modelId="{5433420E-C5E5-4BFA-B0F9-E0118A8387BA}">
      <dsp:nvSpPr>
        <dsp:cNvPr id="0" name=""/>
        <dsp:cNvSpPr/>
      </dsp:nvSpPr>
      <dsp:spPr>
        <a:xfrm>
          <a:off x="0" y="1452092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1E02E-A3C8-4AA1-9A73-F92013046B83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D53BC-F265-44B7-BC1E-97E9D67F6DD7}">
      <dsp:nvSpPr>
        <dsp:cNvPr id="0" name=""/>
        <dsp:cNvSpPr/>
      </dsp:nvSpPr>
      <dsp:spPr>
        <a:xfrm>
          <a:off x="1339618" y="1452092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External data like weather or population density could improve accuracy</a:t>
          </a:r>
        </a:p>
      </dsp:txBody>
      <dsp:txXfrm>
        <a:off x="1339618" y="1452092"/>
        <a:ext cx="3433549" cy="1159843"/>
      </dsp:txXfrm>
    </dsp:sp>
    <dsp:sp modelId="{0339F56F-8124-407F-86D7-103059D7CF08}">
      <dsp:nvSpPr>
        <dsp:cNvPr id="0" name=""/>
        <dsp:cNvSpPr/>
      </dsp:nvSpPr>
      <dsp:spPr>
        <a:xfrm>
          <a:off x="0" y="2901896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5F6A52-2B31-48FF-8A1F-CC9C21CA0033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E3E31-20E5-4445-A384-EFEDE63652F9}">
      <dsp:nvSpPr>
        <dsp:cNvPr id="0" name=""/>
        <dsp:cNvSpPr/>
      </dsp:nvSpPr>
      <dsp:spPr>
        <a:xfrm>
          <a:off x="1339618" y="2901896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Consider adding deep learning (LSTM) for textual data in future</a:t>
          </a:r>
        </a:p>
      </dsp:txBody>
      <dsp:txXfrm>
        <a:off x="1339618" y="2901896"/>
        <a:ext cx="3433549" cy="1159843"/>
      </dsp:txXfrm>
    </dsp:sp>
    <dsp:sp modelId="{52AE0D59-9A66-4CA4-A940-924EFF6900D1}">
      <dsp:nvSpPr>
        <dsp:cNvPr id="0" name=""/>
        <dsp:cNvSpPr/>
      </dsp:nvSpPr>
      <dsp:spPr>
        <a:xfrm>
          <a:off x="0" y="4351700"/>
          <a:ext cx="4773168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EB2B7-DD77-4FF8-B502-51CC9F307FDB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E8281-3623-4DCA-ACBE-B3054A6AC620}">
      <dsp:nvSpPr>
        <dsp:cNvPr id="0" name=""/>
        <dsp:cNvSpPr/>
      </dsp:nvSpPr>
      <dsp:spPr>
        <a:xfrm>
          <a:off x="1339618" y="4351700"/>
          <a:ext cx="3433549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Expand model to include all complaint categories, not just top 20</a:t>
          </a:r>
        </a:p>
      </dsp:txBody>
      <dsp:txXfrm>
        <a:off x="1339618" y="4351700"/>
        <a:ext cx="3433549" cy="11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6AA4D-EC17-45B5-B621-DF0FD91F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00" y="1641752"/>
            <a:ext cx="1991915" cy="4384188"/>
          </a:xfrm>
        </p:spPr>
        <p:txBody>
          <a:bodyPr anchor="t">
            <a:normAutofit/>
          </a:bodyPr>
          <a:lstStyle/>
          <a:p>
            <a:r>
              <a:rPr lang="en-CA" sz="2500" dirty="0">
                <a:solidFill>
                  <a:schemeClr val="bg1"/>
                </a:solidFill>
              </a:rPr>
              <a:t>Calgary 311 Complaint 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AD8A2E-E347-BAA9-23A5-C541F83F0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930662"/>
              </p:ext>
            </p:extLst>
          </p:nvPr>
        </p:nvGraphicFramePr>
        <p:xfrm>
          <a:off x="3924300" y="841375"/>
          <a:ext cx="4591050" cy="518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CA" sz="4500"/>
              <a:t>Model Evaluation &amp; Comparison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5C4341-8D66-0FCD-1DD3-962C888110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16854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88099C-1BC4-064F-6EC6-96F278A3F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Visual Insights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0D3C20-D7EF-1B33-48BA-70AAED50F0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19282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5D30A-ACE4-F54A-786F-2BF5AF601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11784"/>
            <a:ext cx="8178799" cy="523443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22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696C5-1186-01DA-64D0-12111283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46925"/>
            <a:ext cx="8178799" cy="476414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5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C3DF7-23D7-FA35-FA43-03F4225B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12" y="431543"/>
            <a:ext cx="6310878" cy="591644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4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 art">
            <a:extLst>
              <a:ext uri="{FF2B5EF4-FFF2-40B4-BE49-F238E27FC236}">
                <a16:creationId xmlns:a16="http://schemas.microsoft.com/office/drawing/2014/main" id="{1BDAD5D9-46AB-DE89-E7D3-FBF61F88CE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Real-World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dirty="0"/>
              <a:t>Faster routing of complaints = Improved public satisfaction</a:t>
            </a:r>
          </a:p>
          <a:p>
            <a:r>
              <a:rPr dirty="0"/>
              <a:t>Reduced burden on human operators</a:t>
            </a:r>
          </a:p>
          <a:p>
            <a:r>
              <a:rPr dirty="0"/>
              <a:t>Departments can preemptively act on recurring complaints</a:t>
            </a:r>
          </a:p>
          <a:p>
            <a:r>
              <a:rPr dirty="0"/>
              <a:t>Insights help allocate budgets and improve infrastructure planning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dirty="0"/>
              <a:t>Deployment Details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dirty="0"/>
              <a:t>Model integrated into a simple HTML interface using </a:t>
            </a:r>
            <a:r>
              <a:rPr lang="en-CA" dirty="0"/>
              <a:t>Voila tool.</a:t>
            </a:r>
            <a:endParaRPr dirty="0"/>
          </a:p>
          <a:p>
            <a:r>
              <a:rPr lang="en-CA" dirty="0"/>
              <a:t>u</a:t>
            </a:r>
            <a:r>
              <a:rPr dirty="0" err="1"/>
              <a:t>sers</a:t>
            </a:r>
            <a:r>
              <a:rPr dirty="0"/>
              <a:t> input complaint details; model predicts complaint category/status</a:t>
            </a:r>
          </a:p>
          <a:p>
            <a:r>
              <a:rPr dirty="0"/>
              <a:t>Designed for real-time use in 311 call centers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21D60-D4C2-D974-373A-EB5A2576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Deployment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B2B751-5ED8-0AB9-0FBE-D5A6CCFF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0" y="1556146"/>
            <a:ext cx="8734019" cy="46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CA" sz="3200"/>
              <a:t>Limitations &amp; Future Enhancements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8F89C9-32E6-C0D8-305B-1A5CAEF7E4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854829"/>
              </p:ext>
            </p:extLst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CA" sz="2800"/>
              <a:t>Conclusion &amp; Learnings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E9E7DA-BEF6-EB41-6D72-47FE3C0C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88" r="51625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772" y="1839272"/>
            <a:ext cx="4083287" cy="2666628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Built a fully functioning classification model with high accuracy with multi-class classification.</a:t>
            </a:r>
          </a:p>
          <a:p>
            <a:r>
              <a:rPr lang="en-US" sz="1700" dirty="0"/>
              <a:t>Learned the complete ML pipeline: Data cleaning, EDA, modeling, and deployment</a:t>
            </a:r>
          </a:p>
          <a:p>
            <a:r>
              <a:rPr lang="en-US" sz="1700" dirty="0"/>
              <a:t>Random Forest provided best trade-off between accuracy and interpretability</a:t>
            </a:r>
          </a:p>
          <a:p>
            <a:r>
              <a:rPr lang="en-US" sz="1700" dirty="0"/>
              <a:t>Model ready for real-world application with minor improvements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Project Vision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7A9E1A-080D-F1AE-05AE-4EB1E5A258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44296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fferent colored question marks">
            <a:extLst>
              <a:ext uri="{FF2B5EF4-FFF2-40B4-BE49-F238E27FC236}">
                <a16:creationId xmlns:a16="http://schemas.microsoft.com/office/drawing/2014/main" id="{B7E2DB5B-4EAE-5C0D-8AFA-CB6B73B3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81" r="13208" b="-1"/>
          <a:stretch/>
        </p:blipFill>
        <p:spPr>
          <a:xfrm>
            <a:off x="-3" y="-16897"/>
            <a:ext cx="9144002" cy="6884632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3062" y="1474755"/>
            <a:ext cx="2957664" cy="392796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0892" y="2209316"/>
            <a:ext cx="2301812" cy="19455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0891" y="4161030"/>
            <a:ext cx="2301812" cy="9274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600"/>
              <a:t>We’re open to questions and feedback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48256A-88AC-4254-406B-0E8EE2CC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56500" y="1940933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CA" sz="350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The current process of categorizing service complaints is manual, time-consuming, and prone to inconsistencies.</a:t>
            </a:r>
          </a:p>
          <a:p>
            <a:r>
              <a:rPr lang="en-US" sz="1700"/>
              <a:t>As complaint volume increases, the need for an automated and intelligent solution becomes critical.</a:t>
            </a:r>
          </a:p>
          <a:p>
            <a:r>
              <a:rPr lang="en-US" sz="1700"/>
              <a:t>Our ML model classifies complaint types, allowing faster and more accurate routing of service requests.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88498421-BDED-9A94-1D49-D6A749A5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508" r="5615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 fontScale="90000"/>
          </a:bodyPr>
          <a:lstStyle/>
          <a:p>
            <a:r>
              <a:rPr lang="en-US" sz="3500" dirty="0"/>
              <a:t>Who Benefits From This Project?</a:t>
            </a:r>
            <a:endParaRPr lang="en-CA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311 Operations Team: Monitors service performance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Municipal Departments: Prioritize and respond to categorized complaints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City Planners &amp; Councilors: Use data insights for budgeting and city planning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Residents: Experience better, quicker responses to issues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Data Scientists: Analyze service trends for continuous improvement</a:t>
            </a:r>
          </a:p>
        </p:txBody>
      </p:sp>
      <p:pic>
        <p:nvPicPr>
          <p:cNvPr id="5" name="Picture 4" descr="Digital numbers art">
            <a:extLst>
              <a:ext uri="{FF2B5EF4-FFF2-40B4-BE49-F238E27FC236}">
                <a16:creationId xmlns:a16="http://schemas.microsoft.com/office/drawing/2014/main" id="{F87745C6-5EF2-2E62-28C0-3200516555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39" r="39710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CA" sz="3500"/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Dataset Source: Calgary Open Data Portal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Timeframe: 2023–2025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Original Entries: ~621,000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Filtered: ~120,000 entries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Key Features: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       - Service Request Type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       - Method Received (Source)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       - Created Date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       - Community Name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/>
              <a:t>           - Status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Focus: Top 20 complaint categories for balanced class distribution</a:t>
            </a:r>
          </a:p>
        </p:txBody>
      </p:sp>
      <p:pic>
        <p:nvPicPr>
          <p:cNvPr id="5" name="Picture 4" descr="Analog board showing flight information">
            <a:extLst>
              <a:ext uri="{FF2B5EF4-FFF2-40B4-BE49-F238E27FC236}">
                <a16:creationId xmlns:a16="http://schemas.microsoft.com/office/drawing/2014/main" id="{05D056A5-EC2E-31C3-6718-75478E90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50" r="34600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CA" sz="2900"/>
              <a:t>Initial Understanding &amp; Cleaning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BFB5D1-AFA7-4BAC-E5AF-F4222EC388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464594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4C9049-CF8F-05C8-8645-84D81105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CA"/>
              <a:t>Exploratory Data Analysis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2E1412F-13D3-D8FC-2EA2-02CA989C76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44140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FC043FC-42BD-51D3-3AD9-AD879F081F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dirty="0"/>
              <a:t>Extracted temporal features: Year, Month, Weekday</a:t>
            </a:r>
            <a:endParaRPr lang="en-CA"/>
          </a:p>
          <a:p>
            <a:pPr>
              <a:lnSpc>
                <a:spcPct val="90000"/>
              </a:lnSpc>
            </a:pPr>
            <a:r>
              <a:rPr dirty="0"/>
              <a:t>Applied Label Encoding on categorical variables (e.g., Community Name, Method Received)</a:t>
            </a:r>
            <a:endParaRPr lang="en-CA"/>
          </a:p>
          <a:p>
            <a:pPr>
              <a:lnSpc>
                <a:spcPct val="90000"/>
              </a:lnSpc>
            </a:pPr>
            <a:r>
              <a:rPr dirty="0"/>
              <a:t>Ensured balanced features to avoid model bias</a:t>
            </a:r>
            <a:endParaRPr lang="en-CA"/>
          </a:p>
          <a:p>
            <a:pPr>
              <a:lnSpc>
                <a:spcPct val="90000"/>
              </a:lnSpc>
            </a:pPr>
            <a:r>
              <a:rPr dirty="0"/>
              <a:t>Final dataset included engineered and encoded columns for modeling</a:t>
            </a:r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inting&#10;&#10;AI-generated content may be incorrect.">
            <a:extLst>
              <a:ext uri="{FF2B5EF4-FFF2-40B4-BE49-F238E27FC236}">
                <a16:creationId xmlns:a16="http://schemas.microsoft.com/office/drawing/2014/main" id="{45ABB513-B684-57F9-E29E-8C4F31EF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91" r="1909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CA"/>
              <a:t>Model Building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7DF6AA-E1AA-88B4-2E74-12FA0BA2A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06212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706</Words>
  <Application>Microsoft Macintosh PowerPoint</Application>
  <PresentationFormat>On-screen Show (4:3)</PresentationFormat>
  <Paragraphs>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Calgary 311 Complaint Classification</vt:lpstr>
      <vt:lpstr>Project Vision</vt:lpstr>
      <vt:lpstr>Problem Statement</vt:lpstr>
      <vt:lpstr>Who Benefits From This Project?</vt:lpstr>
      <vt:lpstr>Dataset Overview</vt:lpstr>
      <vt:lpstr>Initial Understanding &amp; Cleaning</vt:lpstr>
      <vt:lpstr>Exploratory Data Analysis</vt:lpstr>
      <vt:lpstr>Feature Engineering</vt:lpstr>
      <vt:lpstr>Model Building Approach</vt:lpstr>
      <vt:lpstr>Model Evaluation &amp; Comparison</vt:lpstr>
      <vt:lpstr>Visual Insights</vt:lpstr>
      <vt:lpstr>PowerPoint Presentation</vt:lpstr>
      <vt:lpstr>PowerPoint Presentation</vt:lpstr>
      <vt:lpstr>PowerPoint Presentation</vt:lpstr>
      <vt:lpstr>Real-World Application</vt:lpstr>
      <vt:lpstr>Deployment Details</vt:lpstr>
      <vt:lpstr>Deployment</vt:lpstr>
      <vt:lpstr>Limitations &amp; Future Enhancements</vt:lpstr>
      <vt:lpstr>Conclusion &amp; Learnings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Abhishek Harshadbhai Shrimali</cp:lastModifiedBy>
  <cp:revision>10</cp:revision>
  <dcterms:created xsi:type="dcterms:W3CDTF">2013-01-27T09:14:16Z</dcterms:created>
  <dcterms:modified xsi:type="dcterms:W3CDTF">2025-04-11T14:38:33Z</dcterms:modified>
  <cp:category/>
</cp:coreProperties>
</file>